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62" r:id="rId1"/>
  </p:sldMasterIdLst>
  <p:notesMasterIdLst>
    <p:notesMasterId r:id="rId97"/>
  </p:notesMasterIdLst>
  <p:sldIdLst>
    <p:sldId id="273" r:id="rId2"/>
    <p:sldId id="282" r:id="rId3"/>
    <p:sldId id="279" r:id="rId4"/>
    <p:sldId id="321" r:id="rId5"/>
    <p:sldId id="324" r:id="rId6"/>
    <p:sldId id="325" r:id="rId7"/>
    <p:sldId id="322" r:id="rId8"/>
    <p:sldId id="331" r:id="rId9"/>
    <p:sldId id="323" r:id="rId10"/>
    <p:sldId id="327" r:id="rId11"/>
    <p:sldId id="328" r:id="rId12"/>
    <p:sldId id="326" r:id="rId13"/>
    <p:sldId id="329" r:id="rId14"/>
    <p:sldId id="332" r:id="rId15"/>
    <p:sldId id="333" r:id="rId16"/>
    <p:sldId id="349" r:id="rId17"/>
    <p:sldId id="334" r:id="rId18"/>
    <p:sldId id="336" r:id="rId19"/>
    <p:sldId id="370" r:id="rId20"/>
    <p:sldId id="337" r:id="rId21"/>
    <p:sldId id="338" r:id="rId22"/>
    <p:sldId id="350" r:id="rId23"/>
    <p:sldId id="339" r:id="rId24"/>
    <p:sldId id="352" r:id="rId25"/>
    <p:sldId id="351" r:id="rId26"/>
    <p:sldId id="335" r:id="rId27"/>
    <p:sldId id="342" r:id="rId28"/>
    <p:sldId id="343" r:id="rId29"/>
    <p:sldId id="344" r:id="rId30"/>
    <p:sldId id="345" r:id="rId31"/>
    <p:sldId id="405" r:id="rId32"/>
    <p:sldId id="406" r:id="rId33"/>
    <p:sldId id="407" r:id="rId34"/>
    <p:sldId id="346" r:id="rId35"/>
    <p:sldId id="408" r:id="rId36"/>
    <p:sldId id="409" r:id="rId37"/>
    <p:sldId id="347" r:id="rId38"/>
    <p:sldId id="404" r:id="rId39"/>
    <p:sldId id="353" r:id="rId40"/>
    <p:sldId id="403" r:id="rId41"/>
    <p:sldId id="354" r:id="rId42"/>
    <p:sldId id="348" r:id="rId43"/>
    <p:sldId id="355" r:id="rId44"/>
    <p:sldId id="360" r:id="rId45"/>
    <p:sldId id="356" r:id="rId46"/>
    <p:sldId id="359" r:id="rId47"/>
    <p:sldId id="383" r:id="rId48"/>
    <p:sldId id="358" r:id="rId49"/>
    <p:sldId id="376" r:id="rId50"/>
    <p:sldId id="375" r:id="rId51"/>
    <p:sldId id="361" r:id="rId52"/>
    <p:sldId id="362" r:id="rId53"/>
    <p:sldId id="363" r:id="rId54"/>
    <p:sldId id="385" r:id="rId55"/>
    <p:sldId id="386" r:id="rId56"/>
    <p:sldId id="387" r:id="rId57"/>
    <p:sldId id="388" r:id="rId58"/>
    <p:sldId id="396" r:id="rId59"/>
    <p:sldId id="398" r:id="rId60"/>
    <p:sldId id="389" r:id="rId61"/>
    <p:sldId id="390" r:id="rId62"/>
    <p:sldId id="393" r:id="rId63"/>
    <p:sldId id="394" r:id="rId64"/>
    <p:sldId id="395" r:id="rId65"/>
    <p:sldId id="397" r:id="rId66"/>
    <p:sldId id="391" r:id="rId67"/>
    <p:sldId id="392" r:id="rId68"/>
    <p:sldId id="399" r:id="rId69"/>
    <p:sldId id="400" r:id="rId70"/>
    <p:sldId id="401" r:id="rId71"/>
    <p:sldId id="402" r:id="rId72"/>
    <p:sldId id="364" r:id="rId73"/>
    <p:sldId id="365" r:id="rId74"/>
    <p:sldId id="372" r:id="rId75"/>
    <p:sldId id="373" r:id="rId76"/>
    <p:sldId id="384" r:id="rId77"/>
    <p:sldId id="381" r:id="rId78"/>
    <p:sldId id="382" r:id="rId79"/>
    <p:sldId id="357" r:id="rId80"/>
    <p:sldId id="374" r:id="rId81"/>
    <p:sldId id="366" r:id="rId82"/>
    <p:sldId id="378" r:id="rId83"/>
    <p:sldId id="377" r:id="rId84"/>
    <p:sldId id="379" r:id="rId85"/>
    <p:sldId id="380" r:id="rId86"/>
    <p:sldId id="367" r:id="rId87"/>
    <p:sldId id="368" r:id="rId88"/>
    <p:sldId id="369" r:id="rId89"/>
    <p:sldId id="280" r:id="rId90"/>
    <p:sldId id="284" r:id="rId91"/>
    <p:sldId id="286" r:id="rId92"/>
    <p:sldId id="289" r:id="rId93"/>
    <p:sldId id="303" r:id="rId94"/>
    <p:sldId id="312" r:id="rId95"/>
    <p:sldId id="371" r:id="rId96"/>
  </p:sldIdLst>
  <p:sldSz cx="9144000" cy="5143500" type="screen16x9"/>
  <p:notesSz cx="6858000" cy="9144000"/>
  <p:embeddedFontLst>
    <p:embeddedFont>
      <p:font typeface="Cambria Math" panose="02040503050406030204" pitchFamily="18" charset="0"/>
      <p:regular r:id="rId98"/>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modifyVerifier cryptProviderType="rsaAES" cryptAlgorithmClass="hash" cryptAlgorithmType="typeAny" cryptAlgorithmSid="14" spinCount="100000" saltData="z4mJRBEZDwgbmGdbLmmS8w==" hashData="y17eaJ+ZFJR9t0jY8B64xpbjl17Dp5A7es8G1AUIDRZLFvDag2FzqNcUGdzYA6XpgUVu02R0s6qfRkUhtHzY3g=="/>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356B"/>
    <a:srgbClr val="780811"/>
    <a:srgbClr val="EDF2F3"/>
    <a:srgbClr val="1C1C1C"/>
    <a:srgbClr val="262626"/>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F8AEA42-433E-4D8D-9475-F7E6262CBF12}" v="82" dt="2025-09-20T02:45:44.265"/>
  </p1510:revLst>
</p1510:revInfo>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보통 스타일 2 - 강조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69" autoAdjust="0"/>
    <p:restoredTop sz="96279" autoAdjust="0"/>
  </p:normalViewPr>
  <p:slideViewPr>
    <p:cSldViewPr snapToGrid="0" snapToObjects="1">
      <p:cViewPr varScale="1">
        <p:scale>
          <a:sx n="136" d="100"/>
          <a:sy n="136" d="100"/>
        </p:scale>
        <p:origin x="900" y="120"/>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microsoft.com/office/2016/11/relationships/changesInfo" Target="changesInfos/changesInfo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presProps" Target="presProps.xml"/><Relationship Id="rId10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notesMaster" Target="notesMasters/notesMaster1.xml"/><Relationship Id="rId104" Type="http://schemas.microsoft.com/office/2015/10/relationships/revisionInfo" Target="revisionInfo.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font" Target="fonts/font1.fntdata"/><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NHO PARK" userId="ec1a24b1eb5f6df6" providerId="LiveId" clId="{151D107B-3CF3-4F91-9F3C-EE56BA81F78F}"/>
    <pc:docChg chg="custSel delSld modSld">
      <pc:chgData name="MINHO PARK" userId="ec1a24b1eb5f6df6" providerId="LiveId" clId="{151D107B-3CF3-4F91-9F3C-EE56BA81F78F}" dt="2025-08-20T23:43:07.855" v="133" actId="478"/>
      <pc:docMkLst>
        <pc:docMk/>
      </pc:docMkLst>
      <pc:sldChg chg="del">
        <pc:chgData name="MINHO PARK" userId="ec1a24b1eb5f6df6" providerId="LiveId" clId="{151D107B-3CF3-4F91-9F3C-EE56BA81F78F}" dt="2025-08-20T23:40:21.282" v="0" actId="47"/>
        <pc:sldMkLst>
          <pc:docMk/>
          <pc:sldMk cId="270784832" sldId="274"/>
        </pc:sldMkLst>
      </pc:sldChg>
      <pc:sldChg chg="del">
        <pc:chgData name="MINHO PARK" userId="ec1a24b1eb5f6df6" providerId="LiveId" clId="{151D107B-3CF3-4F91-9F3C-EE56BA81F78F}" dt="2025-08-20T23:40:34.733" v="1" actId="47"/>
        <pc:sldMkLst>
          <pc:docMk/>
          <pc:sldMk cId="238384410" sldId="276"/>
        </pc:sldMkLst>
      </pc:sldChg>
      <pc:sldChg chg="del">
        <pc:chgData name="MINHO PARK" userId="ec1a24b1eb5f6df6" providerId="LiveId" clId="{151D107B-3CF3-4F91-9F3C-EE56BA81F78F}" dt="2025-08-20T23:40:34.733" v="1" actId="47"/>
        <pc:sldMkLst>
          <pc:docMk/>
          <pc:sldMk cId="2784901827" sldId="277"/>
        </pc:sldMkLst>
      </pc:sldChg>
      <pc:sldChg chg="del">
        <pc:chgData name="MINHO PARK" userId="ec1a24b1eb5f6df6" providerId="LiveId" clId="{151D107B-3CF3-4F91-9F3C-EE56BA81F78F}" dt="2025-08-20T23:40:34.733" v="1" actId="47"/>
        <pc:sldMkLst>
          <pc:docMk/>
          <pc:sldMk cId="636119834" sldId="278"/>
        </pc:sldMkLst>
      </pc:sldChg>
      <pc:sldChg chg="delSp mod">
        <pc:chgData name="MINHO PARK" userId="ec1a24b1eb5f6df6" providerId="LiveId" clId="{151D107B-3CF3-4F91-9F3C-EE56BA81F78F}" dt="2025-08-20T23:43:07.855" v="133" actId="478"/>
        <pc:sldMkLst>
          <pc:docMk/>
          <pc:sldMk cId="2888321862" sldId="279"/>
        </pc:sldMkLst>
      </pc:sldChg>
      <pc:sldChg chg="modSp mod">
        <pc:chgData name="MINHO PARK" userId="ec1a24b1eb5f6df6" providerId="LiveId" clId="{151D107B-3CF3-4F91-9F3C-EE56BA81F78F}" dt="2025-08-20T23:40:57.093" v="31" actId="27636"/>
        <pc:sldMkLst>
          <pc:docMk/>
          <pc:sldMk cId="3030023109" sldId="280"/>
        </pc:sldMkLst>
      </pc:sldChg>
      <pc:sldChg chg="del">
        <pc:chgData name="MINHO PARK" userId="ec1a24b1eb5f6df6" providerId="LiveId" clId="{151D107B-3CF3-4F91-9F3C-EE56BA81F78F}" dt="2025-08-20T23:40:34.733" v="1" actId="47"/>
        <pc:sldMkLst>
          <pc:docMk/>
          <pc:sldMk cId="2018247204" sldId="281"/>
        </pc:sldMkLst>
      </pc:sldChg>
      <pc:sldChg chg="del">
        <pc:chgData name="MINHO PARK" userId="ec1a24b1eb5f6df6" providerId="LiveId" clId="{151D107B-3CF3-4F91-9F3C-EE56BA81F78F}" dt="2025-08-20T23:40:34.733" v="1" actId="47"/>
        <pc:sldMkLst>
          <pc:docMk/>
          <pc:sldMk cId="925213981" sldId="282"/>
        </pc:sldMkLst>
      </pc:sldChg>
      <pc:sldChg chg="del">
        <pc:chgData name="MINHO PARK" userId="ec1a24b1eb5f6df6" providerId="LiveId" clId="{151D107B-3CF3-4F91-9F3C-EE56BA81F78F}" dt="2025-08-20T23:40:34.733" v="1" actId="47"/>
        <pc:sldMkLst>
          <pc:docMk/>
          <pc:sldMk cId="966877876" sldId="283"/>
        </pc:sldMkLst>
      </pc:sldChg>
      <pc:sldChg chg="modSp mod">
        <pc:chgData name="MINHO PARK" userId="ec1a24b1eb5f6df6" providerId="LiveId" clId="{151D107B-3CF3-4F91-9F3C-EE56BA81F78F}" dt="2025-08-20T23:41:16.163" v="40" actId="20577"/>
        <pc:sldMkLst>
          <pc:docMk/>
          <pc:sldMk cId="4282015703" sldId="284"/>
        </pc:sldMkLst>
      </pc:sldChg>
      <pc:sldChg chg="del">
        <pc:chgData name="MINHO PARK" userId="ec1a24b1eb5f6df6" providerId="LiveId" clId="{151D107B-3CF3-4F91-9F3C-EE56BA81F78F}" dt="2025-08-20T23:40:34.733" v="1" actId="47"/>
        <pc:sldMkLst>
          <pc:docMk/>
          <pc:sldMk cId="3261246568" sldId="285"/>
        </pc:sldMkLst>
      </pc:sldChg>
      <pc:sldChg chg="modSp mod">
        <pc:chgData name="MINHO PARK" userId="ec1a24b1eb5f6df6" providerId="LiveId" clId="{151D107B-3CF3-4F91-9F3C-EE56BA81F78F}" dt="2025-08-20T23:41:38.985" v="63" actId="20577"/>
        <pc:sldMkLst>
          <pc:docMk/>
          <pc:sldMk cId="432101039" sldId="286"/>
        </pc:sldMkLst>
      </pc:sldChg>
      <pc:sldChg chg="del">
        <pc:chgData name="MINHO PARK" userId="ec1a24b1eb5f6df6" providerId="LiveId" clId="{151D107B-3CF3-4F91-9F3C-EE56BA81F78F}" dt="2025-08-20T23:40:34.733" v="1" actId="47"/>
        <pc:sldMkLst>
          <pc:docMk/>
          <pc:sldMk cId="4132743460" sldId="287"/>
        </pc:sldMkLst>
      </pc:sldChg>
      <pc:sldChg chg="del">
        <pc:chgData name="MINHO PARK" userId="ec1a24b1eb5f6df6" providerId="LiveId" clId="{151D107B-3CF3-4F91-9F3C-EE56BA81F78F}" dt="2025-08-20T23:40:34.733" v="1" actId="47"/>
        <pc:sldMkLst>
          <pc:docMk/>
          <pc:sldMk cId="1336186476" sldId="288"/>
        </pc:sldMkLst>
      </pc:sldChg>
      <pc:sldChg chg="modSp mod">
        <pc:chgData name="MINHO PARK" userId="ec1a24b1eb5f6df6" providerId="LiveId" clId="{151D107B-3CF3-4F91-9F3C-EE56BA81F78F}" dt="2025-08-20T23:42:03.930" v="85" actId="20577"/>
        <pc:sldMkLst>
          <pc:docMk/>
          <pc:sldMk cId="1704788472" sldId="289"/>
        </pc:sldMkLst>
      </pc:sldChg>
      <pc:sldChg chg="del">
        <pc:chgData name="MINHO PARK" userId="ec1a24b1eb5f6df6" providerId="LiveId" clId="{151D107B-3CF3-4F91-9F3C-EE56BA81F78F}" dt="2025-08-20T23:40:34.733" v="1" actId="47"/>
        <pc:sldMkLst>
          <pc:docMk/>
          <pc:sldMk cId="3629753450" sldId="290"/>
        </pc:sldMkLst>
      </pc:sldChg>
      <pc:sldChg chg="del">
        <pc:chgData name="MINHO PARK" userId="ec1a24b1eb5f6df6" providerId="LiveId" clId="{151D107B-3CF3-4F91-9F3C-EE56BA81F78F}" dt="2025-08-20T23:40:34.733" v="1" actId="47"/>
        <pc:sldMkLst>
          <pc:docMk/>
          <pc:sldMk cId="1384408781" sldId="291"/>
        </pc:sldMkLst>
      </pc:sldChg>
      <pc:sldChg chg="del">
        <pc:chgData name="MINHO PARK" userId="ec1a24b1eb5f6df6" providerId="LiveId" clId="{151D107B-3CF3-4F91-9F3C-EE56BA81F78F}" dt="2025-08-20T23:40:34.733" v="1" actId="47"/>
        <pc:sldMkLst>
          <pc:docMk/>
          <pc:sldMk cId="3287465930" sldId="292"/>
        </pc:sldMkLst>
      </pc:sldChg>
      <pc:sldChg chg="del">
        <pc:chgData name="MINHO PARK" userId="ec1a24b1eb5f6df6" providerId="LiveId" clId="{151D107B-3CF3-4F91-9F3C-EE56BA81F78F}" dt="2025-08-20T23:40:34.733" v="1" actId="47"/>
        <pc:sldMkLst>
          <pc:docMk/>
          <pc:sldMk cId="1978764084" sldId="293"/>
        </pc:sldMkLst>
      </pc:sldChg>
      <pc:sldChg chg="del">
        <pc:chgData name="MINHO PARK" userId="ec1a24b1eb5f6df6" providerId="LiveId" clId="{151D107B-3CF3-4F91-9F3C-EE56BA81F78F}" dt="2025-08-20T23:40:34.733" v="1" actId="47"/>
        <pc:sldMkLst>
          <pc:docMk/>
          <pc:sldMk cId="4067588380" sldId="294"/>
        </pc:sldMkLst>
      </pc:sldChg>
      <pc:sldChg chg="del">
        <pc:chgData name="MINHO PARK" userId="ec1a24b1eb5f6df6" providerId="LiveId" clId="{151D107B-3CF3-4F91-9F3C-EE56BA81F78F}" dt="2025-08-20T23:40:34.733" v="1" actId="47"/>
        <pc:sldMkLst>
          <pc:docMk/>
          <pc:sldMk cId="2237315529" sldId="295"/>
        </pc:sldMkLst>
      </pc:sldChg>
      <pc:sldChg chg="del">
        <pc:chgData name="MINHO PARK" userId="ec1a24b1eb5f6df6" providerId="LiveId" clId="{151D107B-3CF3-4F91-9F3C-EE56BA81F78F}" dt="2025-08-20T23:40:34.733" v="1" actId="47"/>
        <pc:sldMkLst>
          <pc:docMk/>
          <pc:sldMk cId="497967417" sldId="296"/>
        </pc:sldMkLst>
      </pc:sldChg>
      <pc:sldChg chg="del">
        <pc:chgData name="MINHO PARK" userId="ec1a24b1eb5f6df6" providerId="LiveId" clId="{151D107B-3CF3-4F91-9F3C-EE56BA81F78F}" dt="2025-08-20T23:40:34.733" v="1" actId="47"/>
        <pc:sldMkLst>
          <pc:docMk/>
          <pc:sldMk cId="3288438789" sldId="297"/>
        </pc:sldMkLst>
      </pc:sldChg>
      <pc:sldChg chg="del">
        <pc:chgData name="MINHO PARK" userId="ec1a24b1eb5f6df6" providerId="LiveId" clId="{151D107B-3CF3-4F91-9F3C-EE56BA81F78F}" dt="2025-08-20T23:40:34.733" v="1" actId="47"/>
        <pc:sldMkLst>
          <pc:docMk/>
          <pc:sldMk cId="2723839894" sldId="298"/>
        </pc:sldMkLst>
      </pc:sldChg>
      <pc:sldChg chg="del">
        <pc:chgData name="MINHO PARK" userId="ec1a24b1eb5f6df6" providerId="LiveId" clId="{151D107B-3CF3-4F91-9F3C-EE56BA81F78F}" dt="2025-08-20T23:40:34.733" v="1" actId="47"/>
        <pc:sldMkLst>
          <pc:docMk/>
          <pc:sldMk cId="4269591573" sldId="299"/>
        </pc:sldMkLst>
      </pc:sldChg>
      <pc:sldChg chg="del">
        <pc:chgData name="MINHO PARK" userId="ec1a24b1eb5f6df6" providerId="LiveId" clId="{151D107B-3CF3-4F91-9F3C-EE56BA81F78F}" dt="2025-08-20T23:40:34.733" v="1" actId="47"/>
        <pc:sldMkLst>
          <pc:docMk/>
          <pc:sldMk cId="2884484129" sldId="300"/>
        </pc:sldMkLst>
      </pc:sldChg>
      <pc:sldChg chg="del">
        <pc:chgData name="MINHO PARK" userId="ec1a24b1eb5f6df6" providerId="LiveId" clId="{151D107B-3CF3-4F91-9F3C-EE56BA81F78F}" dt="2025-08-20T23:40:34.733" v="1" actId="47"/>
        <pc:sldMkLst>
          <pc:docMk/>
          <pc:sldMk cId="1595228616" sldId="301"/>
        </pc:sldMkLst>
      </pc:sldChg>
      <pc:sldChg chg="del">
        <pc:chgData name="MINHO PARK" userId="ec1a24b1eb5f6df6" providerId="LiveId" clId="{151D107B-3CF3-4F91-9F3C-EE56BA81F78F}" dt="2025-08-20T23:40:34.733" v="1" actId="47"/>
        <pc:sldMkLst>
          <pc:docMk/>
          <pc:sldMk cId="3838958511" sldId="302"/>
        </pc:sldMkLst>
      </pc:sldChg>
      <pc:sldChg chg="modSp mod">
        <pc:chgData name="MINHO PARK" userId="ec1a24b1eb5f6df6" providerId="LiveId" clId="{151D107B-3CF3-4F91-9F3C-EE56BA81F78F}" dt="2025-08-20T23:42:25.746" v="109" actId="20577"/>
        <pc:sldMkLst>
          <pc:docMk/>
          <pc:sldMk cId="3627114894" sldId="303"/>
        </pc:sldMkLst>
      </pc:sldChg>
      <pc:sldChg chg="del">
        <pc:chgData name="MINHO PARK" userId="ec1a24b1eb5f6df6" providerId="LiveId" clId="{151D107B-3CF3-4F91-9F3C-EE56BA81F78F}" dt="2025-08-20T23:40:34.733" v="1" actId="47"/>
        <pc:sldMkLst>
          <pc:docMk/>
          <pc:sldMk cId="906555636" sldId="304"/>
        </pc:sldMkLst>
      </pc:sldChg>
      <pc:sldChg chg="del">
        <pc:chgData name="MINHO PARK" userId="ec1a24b1eb5f6df6" providerId="LiveId" clId="{151D107B-3CF3-4F91-9F3C-EE56BA81F78F}" dt="2025-08-20T23:40:34.733" v="1" actId="47"/>
        <pc:sldMkLst>
          <pc:docMk/>
          <pc:sldMk cId="2235114420" sldId="305"/>
        </pc:sldMkLst>
      </pc:sldChg>
      <pc:sldChg chg="del">
        <pc:chgData name="MINHO PARK" userId="ec1a24b1eb5f6df6" providerId="LiveId" clId="{151D107B-3CF3-4F91-9F3C-EE56BA81F78F}" dt="2025-08-20T23:40:34.733" v="1" actId="47"/>
        <pc:sldMkLst>
          <pc:docMk/>
          <pc:sldMk cId="1503166875" sldId="306"/>
        </pc:sldMkLst>
      </pc:sldChg>
      <pc:sldChg chg="del">
        <pc:chgData name="MINHO PARK" userId="ec1a24b1eb5f6df6" providerId="LiveId" clId="{151D107B-3CF3-4F91-9F3C-EE56BA81F78F}" dt="2025-08-20T23:40:34.733" v="1" actId="47"/>
        <pc:sldMkLst>
          <pc:docMk/>
          <pc:sldMk cId="3505618489" sldId="307"/>
        </pc:sldMkLst>
      </pc:sldChg>
      <pc:sldChg chg="del">
        <pc:chgData name="MINHO PARK" userId="ec1a24b1eb5f6df6" providerId="LiveId" clId="{151D107B-3CF3-4F91-9F3C-EE56BA81F78F}" dt="2025-08-20T23:40:34.733" v="1" actId="47"/>
        <pc:sldMkLst>
          <pc:docMk/>
          <pc:sldMk cId="3673663545" sldId="308"/>
        </pc:sldMkLst>
      </pc:sldChg>
      <pc:sldChg chg="del">
        <pc:chgData name="MINHO PARK" userId="ec1a24b1eb5f6df6" providerId="LiveId" clId="{151D107B-3CF3-4F91-9F3C-EE56BA81F78F}" dt="2025-08-20T23:40:34.733" v="1" actId="47"/>
        <pc:sldMkLst>
          <pc:docMk/>
          <pc:sldMk cId="768446749" sldId="309"/>
        </pc:sldMkLst>
      </pc:sldChg>
      <pc:sldChg chg="del">
        <pc:chgData name="MINHO PARK" userId="ec1a24b1eb5f6df6" providerId="LiveId" clId="{151D107B-3CF3-4F91-9F3C-EE56BA81F78F}" dt="2025-08-20T23:40:34.733" v="1" actId="47"/>
        <pc:sldMkLst>
          <pc:docMk/>
          <pc:sldMk cId="391293352" sldId="310"/>
        </pc:sldMkLst>
      </pc:sldChg>
      <pc:sldChg chg="del">
        <pc:chgData name="MINHO PARK" userId="ec1a24b1eb5f6df6" providerId="LiveId" clId="{151D107B-3CF3-4F91-9F3C-EE56BA81F78F}" dt="2025-08-20T23:40:34.733" v="1" actId="47"/>
        <pc:sldMkLst>
          <pc:docMk/>
          <pc:sldMk cId="2652835928" sldId="311"/>
        </pc:sldMkLst>
      </pc:sldChg>
      <pc:sldChg chg="modSp mod">
        <pc:chgData name="MINHO PARK" userId="ec1a24b1eb5f6df6" providerId="LiveId" clId="{151D107B-3CF3-4F91-9F3C-EE56BA81F78F}" dt="2025-08-20T23:42:47.402" v="124" actId="20577"/>
        <pc:sldMkLst>
          <pc:docMk/>
          <pc:sldMk cId="1312390700" sldId="312"/>
        </pc:sldMkLst>
      </pc:sldChg>
      <pc:sldChg chg="del">
        <pc:chgData name="MINHO PARK" userId="ec1a24b1eb5f6df6" providerId="LiveId" clId="{151D107B-3CF3-4F91-9F3C-EE56BA81F78F}" dt="2025-08-20T23:40:34.733" v="1" actId="47"/>
        <pc:sldMkLst>
          <pc:docMk/>
          <pc:sldMk cId="687584552" sldId="313"/>
        </pc:sldMkLst>
      </pc:sldChg>
      <pc:sldChg chg="del">
        <pc:chgData name="MINHO PARK" userId="ec1a24b1eb5f6df6" providerId="LiveId" clId="{151D107B-3CF3-4F91-9F3C-EE56BA81F78F}" dt="2025-08-20T23:40:34.733" v="1" actId="47"/>
        <pc:sldMkLst>
          <pc:docMk/>
          <pc:sldMk cId="946545722" sldId="314"/>
        </pc:sldMkLst>
      </pc:sldChg>
      <pc:sldChg chg="del">
        <pc:chgData name="MINHO PARK" userId="ec1a24b1eb5f6df6" providerId="LiveId" clId="{151D107B-3CF3-4F91-9F3C-EE56BA81F78F}" dt="2025-08-20T23:40:34.733" v="1" actId="47"/>
        <pc:sldMkLst>
          <pc:docMk/>
          <pc:sldMk cId="1174234585" sldId="315"/>
        </pc:sldMkLst>
      </pc:sldChg>
      <pc:sldChg chg="del">
        <pc:chgData name="MINHO PARK" userId="ec1a24b1eb5f6df6" providerId="LiveId" clId="{151D107B-3CF3-4F91-9F3C-EE56BA81F78F}" dt="2025-08-20T23:40:34.733" v="1" actId="47"/>
        <pc:sldMkLst>
          <pc:docMk/>
          <pc:sldMk cId="3486536146" sldId="316"/>
        </pc:sldMkLst>
      </pc:sldChg>
      <pc:sldChg chg="del">
        <pc:chgData name="MINHO PARK" userId="ec1a24b1eb5f6df6" providerId="LiveId" clId="{151D107B-3CF3-4F91-9F3C-EE56BA81F78F}" dt="2025-08-20T23:40:34.733" v="1" actId="47"/>
        <pc:sldMkLst>
          <pc:docMk/>
          <pc:sldMk cId="3596173217" sldId="318"/>
        </pc:sldMkLst>
      </pc:sldChg>
      <pc:sldChg chg="del">
        <pc:chgData name="MINHO PARK" userId="ec1a24b1eb5f6df6" providerId="LiveId" clId="{151D107B-3CF3-4F91-9F3C-EE56BA81F78F}" dt="2025-08-20T23:40:34.733" v="1" actId="47"/>
        <pc:sldMkLst>
          <pc:docMk/>
          <pc:sldMk cId="2572381719" sldId="319"/>
        </pc:sldMkLst>
      </pc:sldChg>
      <pc:sldChg chg="modSp mod">
        <pc:chgData name="MINHO PARK" userId="ec1a24b1eb5f6df6" providerId="LiveId" clId="{151D107B-3CF3-4F91-9F3C-EE56BA81F78F}" dt="2025-08-20T23:43:00.312" v="132" actId="20577"/>
        <pc:sldMkLst>
          <pc:docMk/>
          <pc:sldMk cId="989060438" sldId="320"/>
        </pc:sldMkLst>
      </pc:sldChg>
      <pc:sldChg chg="del">
        <pc:chgData name="MINHO PARK" userId="ec1a24b1eb5f6df6" providerId="LiveId" clId="{151D107B-3CF3-4F91-9F3C-EE56BA81F78F}" dt="2025-08-20T23:40:34.733" v="1" actId="47"/>
        <pc:sldMkLst>
          <pc:docMk/>
          <pc:sldMk cId="1002318560" sldId="321"/>
        </pc:sldMkLst>
      </pc:sldChg>
      <pc:sldChg chg="del">
        <pc:chgData name="MINHO PARK" userId="ec1a24b1eb5f6df6" providerId="LiveId" clId="{151D107B-3CF3-4F91-9F3C-EE56BA81F78F}" dt="2025-08-20T23:40:34.733" v="1" actId="47"/>
        <pc:sldMkLst>
          <pc:docMk/>
          <pc:sldMk cId="3652911184" sldId="322"/>
        </pc:sldMkLst>
      </pc:sldChg>
      <pc:sldChg chg="del">
        <pc:chgData name="MINHO PARK" userId="ec1a24b1eb5f6df6" providerId="LiveId" clId="{151D107B-3CF3-4F91-9F3C-EE56BA81F78F}" dt="2025-08-20T23:40:34.733" v="1" actId="47"/>
        <pc:sldMkLst>
          <pc:docMk/>
          <pc:sldMk cId="1115900805" sldId="323"/>
        </pc:sldMkLst>
      </pc:sldChg>
      <pc:sldChg chg="del">
        <pc:chgData name="MINHO PARK" userId="ec1a24b1eb5f6df6" providerId="LiveId" clId="{151D107B-3CF3-4F91-9F3C-EE56BA81F78F}" dt="2025-08-20T23:40:34.733" v="1" actId="47"/>
        <pc:sldMkLst>
          <pc:docMk/>
          <pc:sldMk cId="953749680" sldId="324"/>
        </pc:sldMkLst>
      </pc:sldChg>
      <pc:sldChg chg="del">
        <pc:chgData name="MINHO PARK" userId="ec1a24b1eb5f6df6" providerId="LiveId" clId="{151D107B-3CF3-4F91-9F3C-EE56BA81F78F}" dt="2025-08-20T23:40:34.733" v="1" actId="47"/>
        <pc:sldMkLst>
          <pc:docMk/>
          <pc:sldMk cId="2589981788" sldId="325"/>
        </pc:sldMkLst>
      </pc:sldChg>
    </pc:docChg>
  </pc:docChgLst>
  <pc:docChgLst>
    <pc:chgData name="MINHO PARK" userId="ec1a24b1eb5f6df6" providerId="LiveId" clId="{1F8AEA42-433E-4D8D-9475-F7E6262CBF12}"/>
    <pc:docChg chg="undo redo custSel addSld delSld modSld sldOrd modMainMaster">
      <pc:chgData name="MINHO PARK" userId="ec1a24b1eb5f6df6" providerId="LiveId" clId="{1F8AEA42-433E-4D8D-9475-F7E6262CBF12}" dt="2025-09-08T23:51:23.329" v="3493" actId="207"/>
      <pc:docMkLst>
        <pc:docMk/>
      </pc:docMkLst>
      <pc:sldChg chg="modSp add mod">
        <pc:chgData name="MINHO PARK" userId="ec1a24b1eb5f6df6" providerId="LiveId" clId="{1F8AEA42-433E-4D8D-9475-F7E6262CBF12}" dt="2025-09-08T23:51:23.329" v="3493" actId="207"/>
        <pc:sldMkLst>
          <pc:docMk/>
          <pc:sldMk cId="3225628892" sldId="282"/>
        </pc:sldMkLst>
        <pc:graphicFrameChg chg="modGraphic">
          <ac:chgData name="MINHO PARK" userId="ec1a24b1eb5f6df6" providerId="LiveId" clId="{1F8AEA42-433E-4D8D-9475-F7E6262CBF12}" dt="2025-09-08T23:51:23.329" v="3493" actId="207"/>
          <ac:graphicFrameMkLst>
            <pc:docMk/>
            <pc:sldMk cId="3225628892" sldId="282"/>
            <ac:graphicFrameMk id="6" creationId="{5FD0B75C-39E0-9245-D3CD-1F0BED02C249}"/>
          </ac:graphicFrameMkLst>
        </pc:graphicFrameChg>
      </pc:sldChg>
      <pc:sldChg chg="addSp delSp modSp mod">
        <pc:chgData name="MINHO PARK" userId="ec1a24b1eb5f6df6" providerId="LiveId" clId="{1F8AEA42-433E-4D8D-9475-F7E6262CBF12}" dt="2025-08-23T09:22:20.276" v="1560" actId="27636"/>
        <pc:sldMkLst>
          <pc:docMk/>
          <pc:sldMk cId="3627114894" sldId="303"/>
        </pc:sldMkLst>
        <pc:spChg chg="add del mod">
          <ac:chgData name="MINHO PARK" userId="ec1a24b1eb5f6df6" providerId="LiveId" clId="{1F8AEA42-433E-4D8D-9475-F7E6262CBF12}" dt="2025-08-23T09:22:20.276" v="1560" actId="27636"/>
          <ac:spMkLst>
            <pc:docMk/>
            <pc:sldMk cId="3627114894" sldId="303"/>
            <ac:spMk id="3" creationId="{A9140E49-569F-B854-257E-F3CD71BFC082}"/>
          </ac:spMkLst>
        </pc:spChg>
      </pc:sldChg>
      <pc:sldChg chg="modSp mod">
        <pc:chgData name="MINHO PARK" userId="ec1a24b1eb5f6df6" providerId="LiveId" clId="{1F8AEA42-433E-4D8D-9475-F7E6262CBF12}" dt="2025-08-23T09:28:28.865" v="1603" actId="255"/>
        <pc:sldMkLst>
          <pc:docMk/>
          <pc:sldMk cId="1312390700" sldId="312"/>
        </pc:sldMkLst>
        <pc:spChg chg="mod">
          <ac:chgData name="MINHO PARK" userId="ec1a24b1eb5f6df6" providerId="LiveId" clId="{1F8AEA42-433E-4D8D-9475-F7E6262CBF12}" dt="2025-08-23T09:28:28.865" v="1603" actId="255"/>
          <ac:spMkLst>
            <pc:docMk/>
            <pc:sldMk cId="1312390700" sldId="312"/>
            <ac:spMk id="3" creationId="{9AEE1B85-FBCB-352B-F708-5085C3C1FBE3}"/>
          </ac:spMkLst>
        </pc:spChg>
      </pc:sldChg>
      <pc:sldChg chg="modSp del mod">
        <pc:chgData name="MINHO PARK" userId="ec1a24b1eb5f6df6" providerId="LiveId" clId="{1F8AEA42-433E-4D8D-9475-F7E6262CBF12}" dt="2025-08-23T09:22:26.339" v="1561" actId="47"/>
        <pc:sldMkLst>
          <pc:docMk/>
          <pc:sldMk cId="989060438" sldId="320"/>
        </pc:sldMkLst>
      </pc:sldChg>
      <pc:sldChg chg="modSp del mod">
        <pc:chgData name="MINHO PARK" userId="ec1a24b1eb5f6df6" providerId="LiveId" clId="{1F8AEA42-433E-4D8D-9475-F7E6262CBF12}" dt="2025-08-23T09:34:01.998" v="1663" actId="47"/>
        <pc:sldMkLst>
          <pc:docMk/>
          <pc:sldMk cId="594364145" sldId="330"/>
        </pc:sldMkLst>
      </pc:sldChg>
      <pc:sldChg chg="modSp mod">
        <pc:chgData name="MINHO PARK" userId="ec1a24b1eb5f6df6" providerId="LiveId" clId="{1F8AEA42-433E-4D8D-9475-F7E6262CBF12}" dt="2025-08-31T03:50:42.999" v="3422" actId="20577"/>
        <pc:sldMkLst>
          <pc:docMk/>
          <pc:sldMk cId="1382445573" sldId="345"/>
        </pc:sldMkLst>
        <pc:spChg chg="mod">
          <ac:chgData name="MINHO PARK" userId="ec1a24b1eb5f6df6" providerId="LiveId" clId="{1F8AEA42-433E-4D8D-9475-F7E6262CBF12}" dt="2025-08-31T03:50:42.999" v="3422" actId="20577"/>
          <ac:spMkLst>
            <pc:docMk/>
            <pc:sldMk cId="1382445573" sldId="345"/>
            <ac:spMk id="3" creationId="{390DA6BA-D1E7-9E1B-04AF-68183AAFC99D}"/>
          </ac:spMkLst>
        </pc:spChg>
      </pc:sldChg>
      <pc:sldChg chg="modSp mod">
        <pc:chgData name="MINHO PARK" userId="ec1a24b1eb5f6df6" providerId="LiveId" clId="{1F8AEA42-433E-4D8D-9475-F7E6262CBF12}" dt="2025-08-31T03:52:34.207" v="3490" actId="1035"/>
        <pc:sldMkLst>
          <pc:docMk/>
          <pc:sldMk cId="198478497" sldId="346"/>
        </pc:sldMkLst>
        <pc:spChg chg="mod">
          <ac:chgData name="MINHO PARK" userId="ec1a24b1eb5f6df6" providerId="LiveId" clId="{1F8AEA42-433E-4D8D-9475-F7E6262CBF12}" dt="2025-08-31T03:52:31.659" v="3468" actId="1035"/>
          <ac:spMkLst>
            <pc:docMk/>
            <pc:sldMk cId="198478497" sldId="346"/>
            <ac:spMk id="3" creationId="{F6F4DFF0-E429-0F84-5EC4-09A6998E562F}"/>
          </ac:spMkLst>
        </pc:spChg>
        <pc:picChg chg="mod">
          <ac:chgData name="MINHO PARK" userId="ec1a24b1eb5f6df6" providerId="LiveId" clId="{1F8AEA42-433E-4D8D-9475-F7E6262CBF12}" dt="2025-08-31T03:52:34.207" v="3490" actId="1035"/>
          <ac:picMkLst>
            <pc:docMk/>
            <pc:sldMk cId="198478497" sldId="346"/>
            <ac:picMk id="6" creationId="{B122D193-451B-2D08-4304-909CE1E5AB37}"/>
          </ac:picMkLst>
        </pc:picChg>
      </pc:sldChg>
      <pc:sldChg chg="addSp modSp">
        <pc:chgData name="MINHO PARK" userId="ec1a24b1eb5f6df6" providerId="LiveId" clId="{1F8AEA42-433E-4D8D-9475-F7E6262CBF12}" dt="2025-08-28T05:39:36.727" v="3402" actId="164"/>
        <pc:sldMkLst>
          <pc:docMk/>
          <pc:sldMk cId="1363880801" sldId="347"/>
        </pc:sldMkLst>
        <pc:grpChg chg="add mod">
          <ac:chgData name="MINHO PARK" userId="ec1a24b1eb5f6df6" providerId="LiveId" clId="{1F8AEA42-433E-4D8D-9475-F7E6262CBF12}" dt="2025-08-28T05:39:36.727" v="3402" actId="164"/>
          <ac:grpSpMkLst>
            <pc:docMk/>
            <pc:sldMk cId="1363880801" sldId="347"/>
            <ac:grpSpMk id="4" creationId="{7F00A066-B3D5-64A8-1998-8EB10196D7D3}"/>
          </ac:grpSpMkLst>
        </pc:grpChg>
        <pc:picChg chg="mod">
          <ac:chgData name="MINHO PARK" userId="ec1a24b1eb5f6df6" providerId="LiveId" clId="{1F8AEA42-433E-4D8D-9475-F7E6262CBF12}" dt="2025-08-28T05:39:36.727" v="3402" actId="164"/>
          <ac:picMkLst>
            <pc:docMk/>
            <pc:sldMk cId="1363880801" sldId="347"/>
            <ac:picMk id="9" creationId="{469C8F54-FDCC-156C-E95A-6E207DE741E4}"/>
          </ac:picMkLst>
        </pc:picChg>
        <pc:picChg chg="mod">
          <ac:chgData name="MINHO PARK" userId="ec1a24b1eb5f6df6" providerId="LiveId" clId="{1F8AEA42-433E-4D8D-9475-F7E6262CBF12}" dt="2025-08-28T05:39:36.727" v="3402" actId="164"/>
          <ac:picMkLst>
            <pc:docMk/>
            <pc:sldMk cId="1363880801" sldId="347"/>
            <ac:picMk id="12" creationId="{400C80A4-9B2B-3C3E-0BC9-9A0E8CD1AFC3}"/>
          </ac:picMkLst>
        </pc:picChg>
        <pc:picChg chg="mod">
          <ac:chgData name="MINHO PARK" userId="ec1a24b1eb5f6df6" providerId="LiveId" clId="{1F8AEA42-433E-4D8D-9475-F7E6262CBF12}" dt="2025-08-28T05:39:36.727" v="3402" actId="164"/>
          <ac:picMkLst>
            <pc:docMk/>
            <pc:sldMk cId="1363880801" sldId="347"/>
            <ac:picMk id="13" creationId="{DEDEFC26-8FBF-8DA0-B060-01F94A1BB703}"/>
          </ac:picMkLst>
        </pc:picChg>
        <pc:picChg chg="mod">
          <ac:chgData name="MINHO PARK" userId="ec1a24b1eb5f6df6" providerId="LiveId" clId="{1F8AEA42-433E-4D8D-9475-F7E6262CBF12}" dt="2025-08-28T05:39:36.727" v="3402" actId="164"/>
          <ac:picMkLst>
            <pc:docMk/>
            <pc:sldMk cId="1363880801" sldId="347"/>
            <ac:picMk id="14" creationId="{5AEC3E5F-02AE-2BCE-AF53-5E2146E0CCCB}"/>
          </ac:picMkLst>
        </pc:picChg>
        <pc:picChg chg="mod">
          <ac:chgData name="MINHO PARK" userId="ec1a24b1eb5f6df6" providerId="LiveId" clId="{1F8AEA42-433E-4D8D-9475-F7E6262CBF12}" dt="2025-08-28T05:39:36.727" v="3402" actId="164"/>
          <ac:picMkLst>
            <pc:docMk/>
            <pc:sldMk cId="1363880801" sldId="347"/>
            <ac:picMk id="15" creationId="{8C6F2329-7BF0-05A0-0856-54F3F8C3EBF1}"/>
          </ac:picMkLst>
        </pc:picChg>
        <pc:picChg chg="mod">
          <ac:chgData name="MINHO PARK" userId="ec1a24b1eb5f6df6" providerId="LiveId" clId="{1F8AEA42-433E-4D8D-9475-F7E6262CBF12}" dt="2025-08-28T05:39:36.727" v="3402" actId="164"/>
          <ac:picMkLst>
            <pc:docMk/>
            <pc:sldMk cId="1363880801" sldId="347"/>
            <ac:picMk id="16" creationId="{C55BBCA3-66DC-CDB7-FF3A-DCBEC55139B8}"/>
          </ac:picMkLst>
        </pc:picChg>
        <pc:picChg chg="mod">
          <ac:chgData name="MINHO PARK" userId="ec1a24b1eb5f6df6" providerId="LiveId" clId="{1F8AEA42-433E-4D8D-9475-F7E6262CBF12}" dt="2025-08-28T05:39:36.727" v="3402" actId="164"/>
          <ac:picMkLst>
            <pc:docMk/>
            <pc:sldMk cId="1363880801" sldId="347"/>
            <ac:picMk id="17" creationId="{3F6A2D40-4BD7-1F94-006D-749D6F06700A}"/>
          </ac:picMkLst>
        </pc:picChg>
      </pc:sldChg>
      <pc:sldChg chg="addSp modSp">
        <pc:chgData name="MINHO PARK" userId="ec1a24b1eb5f6df6" providerId="LiveId" clId="{1F8AEA42-433E-4D8D-9475-F7E6262CBF12}" dt="2025-08-23T08:39:09.823" v="1161"/>
        <pc:sldMkLst>
          <pc:docMk/>
          <pc:sldMk cId="3676931742" sldId="348"/>
        </pc:sldMkLst>
      </pc:sldChg>
      <pc:sldChg chg="addSp modSp mod">
        <pc:chgData name="MINHO PARK" userId="ec1a24b1eb5f6df6" providerId="LiveId" clId="{1F8AEA42-433E-4D8D-9475-F7E6262CBF12}" dt="2025-08-23T06:08:18.890" v="134" actId="1076"/>
        <pc:sldMkLst>
          <pc:docMk/>
          <pc:sldMk cId="1581660192" sldId="354"/>
        </pc:sldMkLst>
        <pc:spChg chg="add mod">
          <ac:chgData name="MINHO PARK" userId="ec1a24b1eb5f6df6" providerId="LiveId" clId="{1F8AEA42-433E-4D8D-9475-F7E6262CBF12}" dt="2025-08-23T06:07:02.458" v="65" actId="1076"/>
          <ac:spMkLst>
            <pc:docMk/>
            <pc:sldMk cId="1581660192" sldId="354"/>
            <ac:spMk id="17" creationId="{188C4B39-FCF4-1715-88C6-B7E175BD05EF}"/>
          </ac:spMkLst>
        </pc:spChg>
        <pc:spChg chg="add mod">
          <ac:chgData name="MINHO PARK" userId="ec1a24b1eb5f6df6" providerId="LiveId" clId="{1F8AEA42-433E-4D8D-9475-F7E6262CBF12}" dt="2025-08-23T06:07:20.082" v="76" actId="1076"/>
          <ac:spMkLst>
            <pc:docMk/>
            <pc:sldMk cId="1581660192" sldId="354"/>
            <ac:spMk id="18" creationId="{32E91286-9173-B57E-B888-F7D35BB60B21}"/>
          </ac:spMkLst>
        </pc:spChg>
        <pc:spChg chg="add mod">
          <ac:chgData name="MINHO PARK" userId="ec1a24b1eb5f6df6" providerId="LiveId" clId="{1F8AEA42-433E-4D8D-9475-F7E6262CBF12}" dt="2025-08-23T06:07:59.354" v="124" actId="1035"/>
          <ac:spMkLst>
            <pc:docMk/>
            <pc:sldMk cId="1581660192" sldId="354"/>
            <ac:spMk id="20" creationId="{7B10E1DE-ACE7-8600-E1B4-524B80BAEC05}"/>
          </ac:spMkLst>
        </pc:spChg>
        <pc:spChg chg="add mod">
          <ac:chgData name="MINHO PARK" userId="ec1a24b1eb5f6df6" providerId="LiveId" clId="{1F8AEA42-433E-4D8D-9475-F7E6262CBF12}" dt="2025-08-23T06:08:18.890" v="134" actId="1076"/>
          <ac:spMkLst>
            <pc:docMk/>
            <pc:sldMk cId="1581660192" sldId="354"/>
            <ac:spMk id="21" creationId="{7825FC3F-1FEF-EB89-BA66-A7E45E62E6CE}"/>
          </ac:spMkLst>
        </pc:spChg>
        <pc:cxnChg chg="add mod">
          <ac:chgData name="MINHO PARK" userId="ec1a24b1eb5f6df6" providerId="LiveId" clId="{1F8AEA42-433E-4D8D-9475-F7E6262CBF12}" dt="2025-08-23T06:04:51.150" v="21" actId="14100"/>
          <ac:cxnSpMkLst>
            <pc:docMk/>
            <pc:sldMk cId="1581660192" sldId="354"/>
            <ac:cxnSpMk id="4" creationId="{04AB2BF5-157F-E292-6E07-51185BE8E80D}"/>
          </ac:cxnSpMkLst>
        </pc:cxnChg>
        <pc:cxnChg chg="add mod">
          <ac:chgData name="MINHO PARK" userId="ec1a24b1eb5f6df6" providerId="LiveId" clId="{1F8AEA42-433E-4D8D-9475-F7E6262CBF12}" dt="2025-08-23T06:04:59.018" v="29" actId="1037"/>
          <ac:cxnSpMkLst>
            <pc:docMk/>
            <pc:sldMk cId="1581660192" sldId="354"/>
            <ac:cxnSpMk id="7" creationId="{FFA29FBF-30FC-FDC8-19DF-802C75A25141}"/>
          </ac:cxnSpMkLst>
        </pc:cxnChg>
        <pc:cxnChg chg="add mod">
          <ac:chgData name="MINHO PARK" userId="ec1a24b1eb5f6df6" providerId="LiveId" clId="{1F8AEA42-433E-4D8D-9475-F7E6262CBF12}" dt="2025-08-23T06:05:15.807" v="35" actId="1035"/>
          <ac:cxnSpMkLst>
            <pc:docMk/>
            <pc:sldMk cId="1581660192" sldId="354"/>
            <ac:cxnSpMk id="10" creationId="{35A92C56-921D-18DB-B8DF-C5972FF08F48}"/>
          </ac:cxnSpMkLst>
        </pc:cxnChg>
        <pc:cxnChg chg="add mod">
          <ac:chgData name="MINHO PARK" userId="ec1a24b1eb5f6df6" providerId="LiveId" clId="{1F8AEA42-433E-4D8D-9475-F7E6262CBF12}" dt="2025-08-23T06:05:26.489" v="39" actId="1035"/>
          <ac:cxnSpMkLst>
            <pc:docMk/>
            <pc:sldMk cId="1581660192" sldId="354"/>
            <ac:cxnSpMk id="12" creationId="{53489628-A1A4-ABE2-63CB-603B9B873C07}"/>
          </ac:cxnSpMkLst>
        </pc:cxnChg>
        <pc:cxnChg chg="add mod">
          <ac:chgData name="MINHO PARK" userId="ec1a24b1eb5f6df6" providerId="LiveId" clId="{1F8AEA42-433E-4D8D-9475-F7E6262CBF12}" dt="2025-08-23T06:05:34.603" v="41" actId="1076"/>
          <ac:cxnSpMkLst>
            <pc:docMk/>
            <pc:sldMk cId="1581660192" sldId="354"/>
            <ac:cxnSpMk id="13" creationId="{DFAB5974-3C13-A849-C4CC-4BFB6BEFAF98}"/>
          </ac:cxnSpMkLst>
        </pc:cxnChg>
        <pc:cxnChg chg="add mod">
          <ac:chgData name="MINHO PARK" userId="ec1a24b1eb5f6df6" providerId="LiveId" clId="{1F8AEA42-433E-4D8D-9475-F7E6262CBF12}" dt="2025-08-23T06:06:06.144" v="46" actId="14100"/>
          <ac:cxnSpMkLst>
            <pc:docMk/>
            <pc:sldMk cId="1581660192" sldId="354"/>
            <ac:cxnSpMk id="14" creationId="{6B75A7A6-5BE5-A2B2-FCED-148C015CD9B5}"/>
          </ac:cxnSpMkLst>
        </pc:cxnChg>
        <pc:cxnChg chg="add mod">
          <ac:chgData name="MINHO PARK" userId="ec1a24b1eb5f6df6" providerId="LiveId" clId="{1F8AEA42-433E-4D8D-9475-F7E6262CBF12}" dt="2025-08-23T06:06:16.258" v="50" actId="1035"/>
          <ac:cxnSpMkLst>
            <pc:docMk/>
            <pc:sldMk cId="1581660192" sldId="354"/>
            <ac:cxnSpMk id="16" creationId="{A2501358-E24D-492B-4BF0-B0FAE0F4F98E}"/>
          </ac:cxnSpMkLst>
        </pc:cxnChg>
      </pc:sldChg>
      <pc:sldChg chg="addSp modSp mod">
        <pc:chgData name="MINHO PARK" userId="ec1a24b1eb5f6df6" providerId="LiveId" clId="{1F8AEA42-433E-4D8D-9475-F7E6262CBF12}" dt="2025-08-23T06:28:55.385" v="356" actId="1582"/>
        <pc:sldMkLst>
          <pc:docMk/>
          <pc:sldMk cId="771055116" sldId="355"/>
        </pc:sldMkLst>
        <pc:spChg chg="add mod">
          <ac:chgData name="MINHO PARK" userId="ec1a24b1eb5f6df6" providerId="LiveId" clId="{1F8AEA42-433E-4D8D-9475-F7E6262CBF12}" dt="2025-08-23T06:11:27.273" v="195" actId="1035"/>
          <ac:spMkLst>
            <pc:docMk/>
            <pc:sldMk cId="771055116" sldId="355"/>
            <ac:spMk id="17" creationId="{6A8B43FE-1E7C-BADF-F571-2CCD24979276}"/>
          </ac:spMkLst>
        </pc:spChg>
        <pc:spChg chg="add mod">
          <ac:chgData name="MINHO PARK" userId="ec1a24b1eb5f6df6" providerId="LiveId" clId="{1F8AEA42-433E-4D8D-9475-F7E6262CBF12}" dt="2025-08-23T06:11:20.716" v="191" actId="1076"/>
          <ac:spMkLst>
            <pc:docMk/>
            <pc:sldMk cId="771055116" sldId="355"/>
            <ac:spMk id="18" creationId="{1FE43177-BCF6-19F4-1BCD-96EA2379B27B}"/>
          </ac:spMkLst>
        </pc:spChg>
        <pc:spChg chg="add mod">
          <ac:chgData name="MINHO PARK" userId="ec1a24b1eb5f6df6" providerId="LiveId" clId="{1F8AEA42-433E-4D8D-9475-F7E6262CBF12}" dt="2025-08-23T06:12:07.696" v="223" actId="1076"/>
          <ac:spMkLst>
            <pc:docMk/>
            <pc:sldMk cId="771055116" sldId="355"/>
            <ac:spMk id="19" creationId="{64B65BCD-D557-78C1-8EA4-095BB14042B2}"/>
          </ac:spMkLst>
        </pc:spChg>
        <pc:spChg chg="add mod">
          <ac:chgData name="MINHO PARK" userId="ec1a24b1eb5f6df6" providerId="LiveId" clId="{1F8AEA42-433E-4D8D-9475-F7E6262CBF12}" dt="2025-08-23T06:11:48.330" v="207" actId="1076"/>
          <ac:spMkLst>
            <pc:docMk/>
            <pc:sldMk cId="771055116" sldId="355"/>
            <ac:spMk id="20" creationId="{12DBAE8D-A69E-4D37-7289-EDBD6673AE20}"/>
          </ac:spMkLst>
        </pc:spChg>
        <pc:cxnChg chg="add mod">
          <ac:chgData name="MINHO PARK" userId="ec1a24b1eb5f6df6" providerId="LiveId" clId="{1F8AEA42-433E-4D8D-9475-F7E6262CBF12}" dt="2025-08-23T06:28:55.385" v="356" actId="1582"/>
          <ac:cxnSpMkLst>
            <pc:docMk/>
            <pc:sldMk cId="771055116" sldId="355"/>
            <ac:cxnSpMk id="3" creationId="{07B83CB5-2F06-C3A7-0487-F732DBAE22DA}"/>
          </ac:cxnSpMkLst>
        </pc:cxnChg>
        <pc:cxnChg chg="add mod">
          <ac:chgData name="MINHO PARK" userId="ec1a24b1eb5f6df6" providerId="LiveId" clId="{1F8AEA42-433E-4D8D-9475-F7E6262CBF12}" dt="2025-08-23T06:28:44.562" v="355" actId="1582"/>
          <ac:cxnSpMkLst>
            <pc:docMk/>
            <pc:sldMk cId="771055116" sldId="355"/>
            <ac:cxnSpMk id="5" creationId="{D35E593F-C578-0CD6-6EDC-B980079DF933}"/>
          </ac:cxnSpMkLst>
        </pc:cxnChg>
        <pc:cxnChg chg="add mod">
          <ac:chgData name="MINHO PARK" userId="ec1a24b1eb5f6df6" providerId="LiveId" clId="{1F8AEA42-433E-4D8D-9475-F7E6262CBF12}" dt="2025-08-23T06:28:44.562" v="355" actId="1582"/>
          <ac:cxnSpMkLst>
            <pc:docMk/>
            <pc:sldMk cId="771055116" sldId="355"/>
            <ac:cxnSpMk id="7" creationId="{3B7633E2-2DE6-B52B-4827-6652B979D3D0}"/>
          </ac:cxnSpMkLst>
        </pc:cxnChg>
        <pc:cxnChg chg="add mod">
          <ac:chgData name="MINHO PARK" userId="ec1a24b1eb5f6df6" providerId="LiveId" clId="{1F8AEA42-433E-4D8D-9475-F7E6262CBF12}" dt="2025-08-23T06:28:44.562" v="355" actId="1582"/>
          <ac:cxnSpMkLst>
            <pc:docMk/>
            <pc:sldMk cId="771055116" sldId="355"/>
            <ac:cxnSpMk id="8" creationId="{BB264CBD-EFFE-EF2D-4418-282203FEA642}"/>
          </ac:cxnSpMkLst>
        </pc:cxnChg>
        <pc:cxnChg chg="add mod">
          <ac:chgData name="MINHO PARK" userId="ec1a24b1eb5f6df6" providerId="LiveId" clId="{1F8AEA42-433E-4D8D-9475-F7E6262CBF12}" dt="2025-08-23T06:28:44.562" v="355" actId="1582"/>
          <ac:cxnSpMkLst>
            <pc:docMk/>
            <pc:sldMk cId="771055116" sldId="355"/>
            <ac:cxnSpMk id="11" creationId="{A289E351-96D0-7EE3-CEEE-D633F4FC571A}"/>
          </ac:cxnSpMkLst>
        </pc:cxnChg>
        <pc:cxnChg chg="add mod">
          <ac:chgData name="MINHO PARK" userId="ec1a24b1eb5f6df6" providerId="LiveId" clId="{1F8AEA42-433E-4D8D-9475-F7E6262CBF12}" dt="2025-08-23T06:28:55.385" v="356" actId="1582"/>
          <ac:cxnSpMkLst>
            <pc:docMk/>
            <pc:sldMk cId="771055116" sldId="355"/>
            <ac:cxnSpMk id="12" creationId="{2A82D17B-8C2A-28D9-8A68-8D76FB026ACB}"/>
          </ac:cxnSpMkLst>
        </pc:cxnChg>
        <pc:cxnChg chg="add mod">
          <ac:chgData name="MINHO PARK" userId="ec1a24b1eb5f6df6" providerId="LiveId" clId="{1F8AEA42-433E-4D8D-9475-F7E6262CBF12}" dt="2025-08-23T06:28:55.385" v="356" actId="1582"/>
          <ac:cxnSpMkLst>
            <pc:docMk/>
            <pc:sldMk cId="771055116" sldId="355"/>
            <ac:cxnSpMk id="15" creationId="{43285F67-1CE5-183F-12A2-11CA007181D4}"/>
          </ac:cxnSpMkLst>
        </pc:cxnChg>
        <pc:cxnChg chg="add mod">
          <ac:chgData name="MINHO PARK" userId="ec1a24b1eb5f6df6" providerId="LiveId" clId="{1F8AEA42-433E-4D8D-9475-F7E6262CBF12}" dt="2025-08-23T06:12:25.948" v="227" actId="14100"/>
          <ac:cxnSpMkLst>
            <pc:docMk/>
            <pc:sldMk cId="771055116" sldId="355"/>
            <ac:cxnSpMk id="21" creationId="{01805987-54F2-7A60-5536-60D7FAA62FC8}"/>
          </ac:cxnSpMkLst>
        </pc:cxnChg>
      </pc:sldChg>
      <pc:sldChg chg="addSp delSp modSp add mod">
        <pc:chgData name="MINHO PARK" userId="ec1a24b1eb5f6df6" providerId="LiveId" clId="{1F8AEA42-433E-4D8D-9475-F7E6262CBF12}" dt="2025-08-25T00:13:36.512" v="2378" actId="1038"/>
        <pc:sldMkLst>
          <pc:docMk/>
          <pc:sldMk cId="3596256150" sldId="356"/>
        </pc:sldMkLst>
        <pc:spChg chg="mod">
          <ac:chgData name="MINHO PARK" userId="ec1a24b1eb5f6df6" providerId="LiveId" clId="{1F8AEA42-433E-4D8D-9475-F7E6262CBF12}" dt="2025-08-23T05:58:05.041" v="6" actId="20577"/>
          <ac:spMkLst>
            <pc:docMk/>
            <pc:sldMk cId="3596256150" sldId="356"/>
            <ac:spMk id="2" creationId="{3B8CA0D5-0B37-3BAF-FEC4-DC485B512925}"/>
          </ac:spMkLst>
        </pc:spChg>
        <pc:spChg chg="add mod">
          <ac:chgData name="MINHO PARK" userId="ec1a24b1eb5f6df6" providerId="LiveId" clId="{1F8AEA42-433E-4D8D-9475-F7E6262CBF12}" dt="2025-08-23T07:22:35.562" v="475" actId="20577"/>
          <ac:spMkLst>
            <pc:docMk/>
            <pc:sldMk cId="3596256150" sldId="356"/>
            <ac:spMk id="3" creationId="{5AF613EF-8219-7EB6-ECF3-AB5B7F717929}"/>
          </ac:spMkLst>
        </pc:spChg>
        <pc:spChg chg="add mod">
          <ac:chgData name="MINHO PARK" userId="ec1a24b1eb5f6df6" providerId="LiveId" clId="{1F8AEA42-433E-4D8D-9475-F7E6262CBF12}" dt="2025-08-25T00:13:30.950" v="2369" actId="1037"/>
          <ac:spMkLst>
            <pc:docMk/>
            <pc:sldMk cId="3596256150" sldId="356"/>
            <ac:spMk id="11" creationId="{D47BAAA2-625E-D340-40A2-B80359CD5798}"/>
          </ac:spMkLst>
        </pc:spChg>
        <pc:spChg chg="add mod">
          <ac:chgData name="MINHO PARK" userId="ec1a24b1eb5f6df6" providerId="LiveId" clId="{1F8AEA42-433E-4D8D-9475-F7E6262CBF12}" dt="2025-08-25T00:13:30.950" v="2369" actId="1037"/>
          <ac:spMkLst>
            <pc:docMk/>
            <pc:sldMk cId="3596256150" sldId="356"/>
            <ac:spMk id="14" creationId="{D97687E8-882A-8AC3-787A-C2CD8BF36103}"/>
          </ac:spMkLst>
        </pc:spChg>
        <pc:spChg chg="add mod">
          <ac:chgData name="MINHO PARK" userId="ec1a24b1eb5f6df6" providerId="LiveId" clId="{1F8AEA42-433E-4D8D-9475-F7E6262CBF12}" dt="2025-08-25T00:13:30.950" v="2369" actId="1037"/>
          <ac:spMkLst>
            <pc:docMk/>
            <pc:sldMk cId="3596256150" sldId="356"/>
            <ac:spMk id="15" creationId="{4801C337-F510-D8F4-FBC9-A881BAECF2E5}"/>
          </ac:spMkLst>
        </pc:spChg>
        <pc:picChg chg="add mod">
          <ac:chgData name="MINHO PARK" userId="ec1a24b1eb5f6df6" providerId="LiveId" clId="{1F8AEA42-433E-4D8D-9475-F7E6262CBF12}" dt="2025-08-25T00:13:12.991" v="2340" actId="1038"/>
          <ac:picMkLst>
            <pc:docMk/>
            <pc:sldMk cId="3596256150" sldId="356"/>
            <ac:picMk id="6" creationId="{DAA253B8-0614-ADC0-83A2-5FA1B7650057}"/>
          </ac:picMkLst>
        </pc:picChg>
        <pc:picChg chg="add mod">
          <ac:chgData name="MINHO PARK" userId="ec1a24b1eb5f6df6" providerId="LiveId" clId="{1F8AEA42-433E-4D8D-9475-F7E6262CBF12}" dt="2025-08-25T00:13:30.950" v="2369" actId="1037"/>
          <ac:picMkLst>
            <pc:docMk/>
            <pc:sldMk cId="3596256150" sldId="356"/>
            <ac:picMk id="1028" creationId="{4A85DCBC-F4E5-0F6A-CA6E-264D7F55FFAE}"/>
          </ac:picMkLst>
        </pc:picChg>
        <pc:picChg chg="add mod">
          <ac:chgData name="MINHO PARK" userId="ec1a24b1eb5f6df6" providerId="LiveId" clId="{1F8AEA42-433E-4D8D-9475-F7E6262CBF12}" dt="2025-08-25T00:13:36.512" v="2378" actId="1038"/>
          <ac:picMkLst>
            <pc:docMk/>
            <pc:sldMk cId="3596256150" sldId="356"/>
            <ac:picMk id="1030" creationId="{E00EBF92-6EB1-37AA-A42D-8EA713476C86}"/>
          </ac:picMkLst>
        </pc:picChg>
        <pc:picChg chg="add mod">
          <ac:chgData name="MINHO PARK" userId="ec1a24b1eb5f6df6" providerId="LiveId" clId="{1F8AEA42-433E-4D8D-9475-F7E6262CBF12}" dt="2025-08-25T00:13:02.586" v="2334" actId="1076"/>
          <ac:picMkLst>
            <pc:docMk/>
            <pc:sldMk cId="3596256150" sldId="356"/>
            <ac:picMk id="1032" creationId="{155E3AFF-175F-FD80-AEA8-3914276EAB95}"/>
          </ac:picMkLst>
        </pc:picChg>
        <pc:cxnChg chg="add mod">
          <ac:chgData name="MINHO PARK" userId="ec1a24b1eb5f6df6" providerId="LiveId" clId="{1F8AEA42-433E-4D8D-9475-F7E6262CBF12}" dt="2025-08-25T00:13:30.950" v="2369" actId="1037"/>
          <ac:cxnSpMkLst>
            <pc:docMk/>
            <pc:sldMk cId="3596256150" sldId="356"/>
            <ac:cxnSpMk id="4" creationId="{E7C9EF78-239E-D8E7-A44F-729F375DFD40}"/>
          </ac:cxnSpMkLst>
        </pc:cxnChg>
        <pc:cxnChg chg="add mod">
          <ac:chgData name="MINHO PARK" userId="ec1a24b1eb5f6df6" providerId="LiveId" clId="{1F8AEA42-433E-4D8D-9475-F7E6262CBF12}" dt="2025-08-25T00:13:30.950" v="2369" actId="1037"/>
          <ac:cxnSpMkLst>
            <pc:docMk/>
            <pc:sldMk cId="3596256150" sldId="356"/>
            <ac:cxnSpMk id="7" creationId="{C7F7B1E0-7634-75C5-EE30-77869BEA35CE}"/>
          </ac:cxnSpMkLst>
        </pc:cxnChg>
        <pc:cxnChg chg="add mod">
          <ac:chgData name="MINHO PARK" userId="ec1a24b1eb5f6df6" providerId="LiveId" clId="{1F8AEA42-433E-4D8D-9475-F7E6262CBF12}" dt="2025-08-25T00:13:30.950" v="2369" actId="1037"/>
          <ac:cxnSpMkLst>
            <pc:docMk/>
            <pc:sldMk cId="3596256150" sldId="356"/>
            <ac:cxnSpMk id="8" creationId="{F4D27CFF-284E-460E-6FE8-624CD9933CCD}"/>
          </ac:cxnSpMkLst>
        </pc:cxnChg>
        <pc:cxnChg chg="add mod">
          <ac:chgData name="MINHO PARK" userId="ec1a24b1eb5f6df6" providerId="LiveId" clId="{1F8AEA42-433E-4D8D-9475-F7E6262CBF12}" dt="2025-08-25T00:13:30.950" v="2369" actId="1037"/>
          <ac:cxnSpMkLst>
            <pc:docMk/>
            <pc:sldMk cId="3596256150" sldId="356"/>
            <ac:cxnSpMk id="16" creationId="{097D73F2-667A-EC89-7FAD-8AC99D186707}"/>
          </ac:cxnSpMkLst>
        </pc:cxnChg>
      </pc:sldChg>
      <pc:sldChg chg="addSp modSp add mod">
        <pc:chgData name="MINHO PARK" userId="ec1a24b1eb5f6df6" providerId="LiveId" clId="{1F8AEA42-433E-4D8D-9475-F7E6262CBF12}" dt="2025-08-23T08:58:21.392" v="1458" actId="1076"/>
        <pc:sldMkLst>
          <pc:docMk/>
          <pc:sldMk cId="4194598111" sldId="357"/>
        </pc:sldMkLst>
        <pc:spChg chg="mod">
          <ac:chgData name="MINHO PARK" userId="ec1a24b1eb5f6df6" providerId="LiveId" clId="{1F8AEA42-433E-4D8D-9475-F7E6262CBF12}" dt="2025-08-23T08:48:47.909" v="1434" actId="20577"/>
          <ac:spMkLst>
            <pc:docMk/>
            <pc:sldMk cId="4194598111" sldId="357"/>
            <ac:spMk id="2" creationId="{C33866F6-4994-812C-9D34-43E2713F3CAC}"/>
          </ac:spMkLst>
        </pc:spChg>
        <pc:spChg chg="mod">
          <ac:chgData name="MINHO PARK" userId="ec1a24b1eb5f6df6" providerId="LiveId" clId="{1F8AEA42-433E-4D8D-9475-F7E6262CBF12}" dt="2025-08-23T08:53:21.463" v="1439"/>
          <ac:spMkLst>
            <pc:docMk/>
            <pc:sldMk cId="4194598111" sldId="357"/>
            <ac:spMk id="3" creationId="{03B1151E-3BC1-FDFE-2FCE-371665D1BE3F}"/>
          </ac:spMkLst>
        </pc:spChg>
        <pc:picChg chg="add mod">
          <ac:chgData name="MINHO PARK" userId="ec1a24b1eb5f6df6" providerId="LiveId" clId="{1F8AEA42-433E-4D8D-9475-F7E6262CBF12}" dt="2025-08-23T08:58:21.392" v="1458" actId="1076"/>
          <ac:picMkLst>
            <pc:docMk/>
            <pc:sldMk cId="4194598111" sldId="357"/>
            <ac:picMk id="5" creationId="{3EFA9A53-1E27-9F4F-9BFD-E44F4A670A0E}"/>
          </ac:picMkLst>
        </pc:picChg>
        <pc:picChg chg="mod">
          <ac:chgData name="MINHO PARK" userId="ec1a24b1eb5f6df6" providerId="LiveId" clId="{1F8AEA42-433E-4D8D-9475-F7E6262CBF12}" dt="2025-08-23T08:58:18.461" v="1457" actId="1076"/>
          <ac:picMkLst>
            <pc:docMk/>
            <pc:sldMk cId="4194598111" sldId="357"/>
            <ac:picMk id="1026" creationId="{D7B3440A-CF12-2B4C-4542-66C10F196667}"/>
          </ac:picMkLst>
        </pc:picChg>
      </pc:sldChg>
      <pc:sldChg chg="addSp delSp modSp add mod delAnim modAnim">
        <pc:chgData name="MINHO PARK" userId="ec1a24b1eb5f6df6" providerId="LiveId" clId="{1F8AEA42-433E-4D8D-9475-F7E6262CBF12}" dt="2025-08-27T00:16:53.722" v="2617"/>
        <pc:sldMkLst>
          <pc:docMk/>
          <pc:sldMk cId="636187579" sldId="358"/>
        </pc:sldMkLst>
        <pc:spChg chg="mod">
          <ac:chgData name="MINHO PARK" userId="ec1a24b1eb5f6df6" providerId="LiveId" clId="{1F8AEA42-433E-4D8D-9475-F7E6262CBF12}" dt="2025-08-27T00:16:53.722" v="2617"/>
          <ac:spMkLst>
            <pc:docMk/>
            <pc:sldMk cId="636187579" sldId="358"/>
            <ac:spMk id="2" creationId="{5003E025-27E1-BACA-1ACA-A9F4D73C36B4}"/>
          </ac:spMkLst>
        </pc:spChg>
        <pc:spChg chg="mod">
          <ac:chgData name="MINHO PARK" userId="ec1a24b1eb5f6df6" providerId="LiveId" clId="{1F8AEA42-433E-4D8D-9475-F7E6262CBF12}" dt="2025-08-23T07:41:01.811" v="690" actId="20577"/>
          <ac:spMkLst>
            <pc:docMk/>
            <pc:sldMk cId="636187579" sldId="358"/>
            <ac:spMk id="3" creationId="{6EC1B075-614D-AB0B-A269-115E0CFF7613}"/>
          </ac:spMkLst>
        </pc:spChg>
        <pc:spChg chg="add mod">
          <ac:chgData name="MINHO PARK" userId="ec1a24b1eb5f6df6" providerId="LiveId" clId="{1F8AEA42-433E-4D8D-9475-F7E6262CBF12}" dt="2025-08-23T07:44:58.961" v="717" actId="1076"/>
          <ac:spMkLst>
            <pc:docMk/>
            <pc:sldMk cId="636187579" sldId="358"/>
            <ac:spMk id="17" creationId="{DF44EDAC-E711-00E8-0250-B2D8D8698E33}"/>
          </ac:spMkLst>
        </pc:spChg>
        <pc:spChg chg="add mod">
          <ac:chgData name="MINHO PARK" userId="ec1a24b1eb5f6df6" providerId="LiveId" clId="{1F8AEA42-433E-4D8D-9475-F7E6262CBF12}" dt="2025-08-23T07:55:30.106" v="930" actId="1036"/>
          <ac:spMkLst>
            <pc:docMk/>
            <pc:sldMk cId="636187579" sldId="358"/>
            <ac:spMk id="24" creationId="{C3441DFC-1B4C-7F68-4415-1B4FDDF8521F}"/>
          </ac:spMkLst>
        </pc:spChg>
        <pc:spChg chg="add mod">
          <ac:chgData name="MINHO PARK" userId="ec1a24b1eb5f6df6" providerId="LiveId" clId="{1F8AEA42-433E-4D8D-9475-F7E6262CBF12}" dt="2025-08-23T07:51:31.302" v="859" actId="1076"/>
          <ac:spMkLst>
            <pc:docMk/>
            <pc:sldMk cId="636187579" sldId="358"/>
            <ac:spMk id="35" creationId="{7311B50D-EA56-E3E3-12E4-EC3D7BD134FE}"/>
          </ac:spMkLst>
        </pc:spChg>
        <pc:spChg chg="add mod">
          <ac:chgData name="MINHO PARK" userId="ec1a24b1eb5f6df6" providerId="LiveId" clId="{1F8AEA42-433E-4D8D-9475-F7E6262CBF12}" dt="2025-08-23T07:50:02.603" v="823" actId="1076"/>
          <ac:spMkLst>
            <pc:docMk/>
            <pc:sldMk cId="636187579" sldId="358"/>
            <ac:spMk id="40" creationId="{C15B86D0-FCAA-1193-6799-1002AB916158}"/>
          </ac:spMkLst>
        </pc:spChg>
        <pc:spChg chg="add mod">
          <ac:chgData name="MINHO PARK" userId="ec1a24b1eb5f6df6" providerId="LiveId" clId="{1F8AEA42-433E-4D8D-9475-F7E6262CBF12}" dt="2025-08-23T07:53:18.864" v="885" actId="14100"/>
          <ac:spMkLst>
            <pc:docMk/>
            <pc:sldMk cId="636187579" sldId="358"/>
            <ac:spMk id="47" creationId="{0FE2147F-0A21-04E8-B8F8-F1C005B32739}"/>
          </ac:spMkLst>
        </pc:spChg>
        <pc:spChg chg="add mod">
          <ac:chgData name="MINHO PARK" userId="ec1a24b1eb5f6df6" providerId="LiveId" clId="{1F8AEA42-433E-4D8D-9475-F7E6262CBF12}" dt="2025-08-23T07:53:58.241" v="912" actId="1076"/>
          <ac:spMkLst>
            <pc:docMk/>
            <pc:sldMk cId="636187579" sldId="358"/>
            <ac:spMk id="48" creationId="{71220E46-8913-1977-27A1-A89FF6FB037F}"/>
          </ac:spMkLst>
        </pc:spChg>
        <pc:picChg chg="add mod">
          <ac:chgData name="MINHO PARK" userId="ec1a24b1eb5f6df6" providerId="LiveId" clId="{1F8AEA42-433E-4D8D-9475-F7E6262CBF12}" dt="2025-08-23T07:52:49.257" v="870" actId="14100"/>
          <ac:picMkLst>
            <pc:docMk/>
            <pc:sldMk cId="636187579" sldId="358"/>
            <ac:picMk id="9" creationId="{95E22F75-6D66-21F3-E8CE-C95D123D2D14}"/>
          </ac:picMkLst>
        </pc:picChg>
        <pc:picChg chg="add mod">
          <ac:chgData name="MINHO PARK" userId="ec1a24b1eb5f6df6" providerId="LiveId" clId="{1F8AEA42-433E-4D8D-9475-F7E6262CBF12}" dt="2025-08-23T07:44:17.014" v="703" actId="1076"/>
          <ac:picMkLst>
            <pc:docMk/>
            <pc:sldMk cId="636187579" sldId="358"/>
            <ac:picMk id="12" creationId="{EDD56AE3-7E91-5E46-00A6-F6CC8F0241E5}"/>
          </ac:picMkLst>
        </pc:picChg>
        <pc:picChg chg="add mod">
          <ac:chgData name="MINHO PARK" userId="ec1a24b1eb5f6df6" providerId="LiveId" clId="{1F8AEA42-433E-4D8D-9475-F7E6262CBF12}" dt="2025-08-23T07:48:50.025" v="793" actId="1038"/>
          <ac:picMkLst>
            <pc:docMk/>
            <pc:sldMk cId="636187579" sldId="358"/>
            <ac:picMk id="31" creationId="{4C0D7A8D-C900-F9DD-F027-19787EE1E365}"/>
          </ac:picMkLst>
        </pc:picChg>
        <pc:picChg chg="add mod">
          <ac:chgData name="MINHO PARK" userId="ec1a24b1eb5f6df6" providerId="LiveId" clId="{1F8AEA42-433E-4D8D-9475-F7E6262CBF12}" dt="2025-08-23T07:50:39.252" v="836" actId="1035"/>
          <ac:picMkLst>
            <pc:docMk/>
            <pc:sldMk cId="636187579" sldId="358"/>
            <ac:picMk id="42" creationId="{1EA4A79D-C1BD-CE52-6352-28688ACF73D4}"/>
          </ac:picMkLst>
        </pc:picChg>
        <pc:picChg chg="add mod">
          <ac:chgData name="MINHO PARK" userId="ec1a24b1eb5f6df6" providerId="LiveId" clId="{1F8AEA42-433E-4D8D-9475-F7E6262CBF12}" dt="2025-08-23T07:50:47.795" v="838" actId="1076"/>
          <ac:picMkLst>
            <pc:docMk/>
            <pc:sldMk cId="636187579" sldId="358"/>
            <ac:picMk id="43" creationId="{2DB5628C-CD7E-B553-9A0C-3F57CE99CE61}"/>
          </ac:picMkLst>
        </pc:picChg>
        <pc:picChg chg="add mod">
          <ac:chgData name="MINHO PARK" userId="ec1a24b1eb5f6df6" providerId="LiveId" clId="{1F8AEA42-433E-4D8D-9475-F7E6262CBF12}" dt="2025-08-23T07:51:59.933" v="869" actId="14100"/>
          <ac:picMkLst>
            <pc:docMk/>
            <pc:sldMk cId="636187579" sldId="358"/>
            <ac:picMk id="44" creationId="{9B78E569-4707-F061-0318-D046AE2793EE}"/>
          </ac:picMkLst>
        </pc:picChg>
        <pc:picChg chg="add del mod">
          <ac:chgData name="MINHO PARK" userId="ec1a24b1eb5f6df6" providerId="LiveId" clId="{1F8AEA42-433E-4D8D-9475-F7E6262CBF12}" dt="2025-08-23T07:51:44.550" v="865" actId="21"/>
          <ac:picMkLst>
            <pc:docMk/>
            <pc:sldMk cId="636187579" sldId="358"/>
            <ac:picMk id="45" creationId="{D618F58A-C8A1-3F76-95FF-C575C6FF353A}"/>
          </ac:picMkLst>
        </pc:picChg>
        <pc:picChg chg="add mod">
          <ac:chgData name="MINHO PARK" userId="ec1a24b1eb5f6df6" providerId="LiveId" clId="{1F8AEA42-433E-4D8D-9475-F7E6262CBF12}" dt="2025-08-23T07:51:48.445" v="868" actId="14100"/>
          <ac:picMkLst>
            <pc:docMk/>
            <pc:sldMk cId="636187579" sldId="358"/>
            <ac:picMk id="46" creationId="{931398CE-513F-4BE0-6113-C5B1658645B4}"/>
          </ac:picMkLst>
        </pc:picChg>
        <pc:picChg chg="add mod">
          <ac:chgData name="MINHO PARK" userId="ec1a24b1eb5f6df6" providerId="LiveId" clId="{1F8AEA42-433E-4D8D-9475-F7E6262CBF12}" dt="2025-08-23T07:54:39.737" v="922" actId="1038"/>
          <ac:picMkLst>
            <pc:docMk/>
            <pc:sldMk cId="636187579" sldId="358"/>
            <ac:picMk id="53" creationId="{51844880-EA45-7CDA-1538-D8011639F991}"/>
          </ac:picMkLst>
        </pc:picChg>
        <pc:picChg chg="add mod">
          <ac:chgData name="MINHO PARK" userId="ec1a24b1eb5f6df6" providerId="LiveId" clId="{1F8AEA42-433E-4D8D-9475-F7E6262CBF12}" dt="2025-08-23T08:02:03.240" v="942" actId="1038"/>
          <ac:picMkLst>
            <pc:docMk/>
            <pc:sldMk cId="636187579" sldId="358"/>
            <ac:picMk id="3074" creationId="{CCB90331-EA83-3D26-E6C8-C754B686ACE0}"/>
          </ac:picMkLst>
        </pc:picChg>
        <pc:cxnChg chg="add mod">
          <ac:chgData name="MINHO PARK" userId="ec1a24b1eb5f6df6" providerId="LiveId" clId="{1F8AEA42-433E-4D8D-9475-F7E6262CBF12}" dt="2025-08-23T07:44:55.709" v="716" actId="14100"/>
          <ac:cxnSpMkLst>
            <pc:docMk/>
            <pc:sldMk cId="636187579" sldId="358"/>
            <ac:cxnSpMk id="13" creationId="{F0C2683D-9445-13EC-744A-88D46EE7D458}"/>
          </ac:cxnSpMkLst>
        </pc:cxnChg>
        <pc:cxnChg chg="add mod">
          <ac:chgData name="MINHO PARK" userId="ec1a24b1eb5f6df6" providerId="LiveId" clId="{1F8AEA42-433E-4D8D-9475-F7E6262CBF12}" dt="2025-08-23T07:45:15.020" v="722" actId="14100"/>
          <ac:cxnSpMkLst>
            <pc:docMk/>
            <pc:sldMk cId="636187579" sldId="358"/>
            <ac:cxnSpMk id="19" creationId="{56573D13-F5D2-7479-E8E5-5DE85F24D44B}"/>
          </ac:cxnSpMkLst>
        </pc:cxnChg>
        <pc:cxnChg chg="add mod">
          <ac:chgData name="MINHO PARK" userId="ec1a24b1eb5f6df6" providerId="LiveId" clId="{1F8AEA42-433E-4D8D-9475-F7E6262CBF12}" dt="2025-08-23T07:46:12.495" v="748" actId="14100"/>
          <ac:cxnSpMkLst>
            <pc:docMk/>
            <pc:sldMk cId="636187579" sldId="358"/>
            <ac:cxnSpMk id="22" creationId="{8E316B0C-79DD-C1E4-32FB-E017A55FCE2B}"/>
          </ac:cxnSpMkLst>
        </pc:cxnChg>
        <pc:cxnChg chg="add mod">
          <ac:chgData name="MINHO PARK" userId="ec1a24b1eb5f6df6" providerId="LiveId" clId="{1F8AEA42-433E-4D8D-9475-F7E6262CBF12}" dt="2025-08-23T07:58:39.246" v="933" actId="14100"/>
          <ac:cxnSpMkLst>
            <pc:docMk/>
            <pc:sldMk cId="636187579" sldId="358"/>
            <ac:cxnSpMk id="26" creationId="{D335A587-C922-E5AD-E5EE-35E476E54116}"/>
          </ac:cxnSpMkLst>
        </pc:cxnChg>
        <pc:cxnChg chg="add mod">
          <ac:chgData name="MINHO PARK" userId="ec1a24b1eb5f6df6" providerId="LiveId" clId="{1F8AEA42-433E-4D8D-9475-F7E6262CBF12}" dt="2025-08-23T07:46:35.876" v="754" actId="14100"/>
          <ac:cxnSpMkLst>
            <pc:docMk/>
            <pc:sldMk cId="636187579" sldId="358"/>
            <ac:cxnSpMk id="28" creationId="{7817B6E2-A730-536A-06B6-43287410F4F6}"/>
          </ac:cxnSpMkLst>
        </pc:cxnChg>
        <pc:cxnChg chg="add mod">
          <ac:chgData name="MINHO PARK" userId="ec1a24b1eb5f6df6" providerId="LiveId" clId="{1F8AEA42-433E-4D8D-9475-F7E6262CBF12}" dt="2025-08-23T07:49:08.042" v="796" actId="14100"/>
          <ac:cxnSpMkLst>
            <pc:docMk/>
            <pc:sldMk cId="636187579" sldId="358"/>
            <ac:cxnSpMk id="32" creationId="{889E3CEA-593A-19C1-70FD-B9A310D4CD4A}"/>
          </ac:cxnSpMkLst>
        </pc:cxnChg>
        <pc:cxnChg chg="add mod">
          <ac:chgData name="MINHO PARK" userId="ec1a24b1eb5f6df6" providerId="LiveId" clId="{1F8AEA42-433E-4D8D-9475-F7E6262CBF12}" dt="2025-08-23T07:49:20.904" v="798" actId="1076"/>
          <ac:cxnSpMkLst>
            <pc:docMk/>
            <pc:sldMk cId="636187579" sldId="358"/>
            <ac:cxnSpMk id="34" creationId="{79014739-7B80-462B-57B5-7BD67CB4684F}"/>
          </ac:cxnSpMkLst>
        </pc:cxnChg>
        <pc:cxnChg chg="add mod">
          <ac:chgData name="MINHO PARK" userId="ec1a24b1eb5f6df6" providerId="LiveId" clId="{1F8AEA42-433E-4D8D-9475-F7E6262CBF12}" dt="2025-08-23T07:49:54.145" v="821" actId="14100"/>
          <ac:cxnSpMkLst>
            <pc:docMk/>
            <pc:sldMk cId="636187579" sldId="358"/>
            <ac:cxnSpMk id="36" creationId="{825D4A1D-46BA-E9F3-01F7-8D1B8E48A2FF}"/>
          </ac:cxnSpMkLst>
        </pc:cxnChg>
        <pc:cxnChg chg="add mod">
          <ac:chgData name="MINHO PARK" userId="ec1a24b1eb5f6df6" providerId="LiveId" clId="{1F8AEA42-433E-4D8D-9475-F7E6262CBF12}" dt="2025-08-23T07:54:01.471" v="913" actId="14100"/>
          <ac:cxnSpMkLst>
            <pc:docMk/>
            <pc:sldMk cId="636187579" sldId="358"/>
            <ac:cxnSpMk id="49" creationId="{9C790AB5-0061-159B-660E-4DE3DEEAF31B}"/>
          </ac:cxnSpMkLst>
        </pc:cxnChg>
      </pc:sldChg>
      <pc:sldChg chg="addSp delSp modSp add mod modAnim">
        <pc:chgData name="MINHO PARK" userId="ec1a24b1eb5f6df6" providerId="LiveId" clId="{1F8AEA42-433E-4D8D-9475-F7E6262CBF12}" dt="2025-08-23T07:32:43.445" v="604" actId="1076"/>
        <pc:sldMkLst>
          <pc:docMk/>
          <pc:sldMk cId="1028408575" sldId="359"/>
        </pc:sldMkLst>
        <pc:picChg chg="add mod">
          <ac:chgData name="MINHO PARK" userId="ec1a24b1eb5f6df6" providerId="LiveId" clId="{1F8AEA42-433E-4D8D-9475-F7E6262CBF12}" dt="2025-08-23T07:32:43.445" v="604" actId="1076"/>
          <ac:picMkLst>
            <pc:docMk/>
            <pc:sldMk cId="1028408575" sldId="359"/>
            <ac:picMk id="9" creationId="{92A91BAC-153D-52D2-9991-794951BFC809}"/>
          </ac:picMkLst>
        </pc:picChg>
      </pc:sldChg>
      <pc:sldChg chg="addSp delSp modSp add mod delAnim modAnim modNotesTx">
        <pc:chgData name="MINHO PARK" userId="ec1a24b1eb5f6df6" providerId="LiveId" clId="{1F8AEA42-433E-4D8D-9475-F7E6262CBF12}" dt="2025-08-23T07:38:03.761" v="642" actId="20577"/>
        <pc:sldMkLst>
          <pc:docMk/>
          <pc:sldMk cId="3201062739" sldId="360"/>
        </pc:sldMkLst>
        <pc:spChg chg="mod">
          <ac:chgData name="MINHO PARK" userId="ec1a24b1eb5f6df6" providerId="LiveId" clId="{1F8AEA42-433E-4D8D-9475-F7E6262CBF12}" dt="2025-08-23T07:38:03.761" v="642" actId="20577"/>
          <ac:spMkLst>
            <pc:docMk/>
            <pc:sldMk cId="3201062739" sldId="360"/>
            <ac:spMk id="3" creationId="{874B391E-9F66-3FEC-7DDE-EBD957748EFC}"/>
          </ac:spMkLst>
        </pc:spChg>
        <pc:picChg chg="add mod">
          <ac:chgData name="MINHO PARK" userId="ec1a24b1eb5f6df6" providerId="LiveId" clId="{1F8AEA42-433E-4D8D-9475-F7E6262CBF12}" dt="2025-08-23T07:09:08.772" v="470" actId="14100"/>
          <ac:picMkLst>
            <pc:docMk/>
            <pc:sldMk cId="3201062739" sldId="360"/>
            <ac:picMk id="6" creationId="{80ECAC76-EB59-00E5-9860-720F39124B20}"/>
          </ac:picMkLst>
        </pc:picChg>
        <pc:picChg chg="add mod">
          <ac:chgData name="MINHO PARK" userId="ec1a24b1eb5f6df6" providerId="LiveId" clId="{1F8AEA42-433E-4D8D-9475-F7E6262CBF12}" dt="2025-08-23T07:27:37.311" v="494" actId="1076"/>
          <ac:picMkLst>
            <pc:docMk/>
            <pc:sldMk cId="3201062739" sldId="360"/>
            <ac:picMk id="9" creationId="{BDE3A589-B5F5-56EA-B4D8-E6A634766712}"/>
          </ac:picMkLst>
        </pc:picChg>
        <pc:picChg chg="mod">
          <ac:chgData name="MINHO PARK" userId="ec1a24b1eb5f6df6" providerId="LiveId" clId="{1F8AEA42-433E-4D8D-9475-F7E6262CBF12}" dt="2025-08-23T07:27:34.845" v="493" actId="1076"/>
          <ac:picMkLst>
            <pc:docMk/>
            <pc:sldMk cId="3201062739" sldId="360"/>
            <ac:picMk id="1034" creationId="{4E1FBA7C-AA50-D59B-37E5-3DBDCC97741E}"/>
          </ac:picMkLst>
        </pc:picChg>
      </pc:sldChg>
      <pc:sldChg chg="addSp delSp modSp add mod">
        <pc:chgData name="MINHO PARK" userId="ec1a24b1eb5f6df6" providerId="LiveId" clId="{1F8AEA42-433E-4D8D-9475-F7E6262CBF12}" dt="2025-08-23T08:14:01.712" v="1061" actId="1038"/>
        <pc:sldMkLst>
          <pc:docMk/>
          <pc:sldMk cId="2651495676" sldId="361"/>
        </pc:sldMkLst>
        <pc:spChg chg="add mod">
          <ac:chgData name="MINHO PARK" userId="ec1a24b1eb5f6df6" providerId="LiveId" clId="{1F8AEA42-433E-4D8D-9475-F7E6262CBF12}" dt="2025-08-23T08:14:01.712" v="1061" actId="1038"/>
          <ac:spMkLst>
            <pc:docMk/>
            <pc:sldMk cId="2651495676" sldId="361"/>
            <ac:spMk id="7" creationId="{28463124-E3C9-091B-F4A4-8B95328FECE5}"/>
          </ac:spMkLst>
        </pc:spChg>
        <pc:picChg chg="add mod">
          <ac:chgData name="MINHO PARK" userId="ec1a24b1eb5f6df6" providerId="LiveId" clId="{1F8AEA42-433E-4D8D-9475-F7E6262CBF12}" dt="2025-08-23T08:09:34.322" v="973" actId="1076"/>
          <ac:picMkLst>
            <pc:docMk/>
            <pc:sldMk cId="2651495676" sldId="361"/>
            <ac:picMk id="7170" creationId="{249C0259-8C8F-0C38-C60D-505D7BCDFDFD}"/>
          </ac:picMkLst>
        </pc:picChg>
        <pc:picChg chg="add mod">
          <ac:chgData name="MINHO PARK" userId="ec1a24b1eb5f6df6" providerId="LiveId" clId="{1F8AEA42-433E-4D8D-9475-F7E6262CBF12}" dt="2025-08-23T08:09:32.095" v="972" actId="1076"/>
          <ac:picMkLst>
            <pc:docMk/>
            <pc:sldMk cId="2651495676" sldId="361"/>
            <ac:picMk id="7172" creationId="{0CDB4BB5-0B5E-72E2-2216-AD9C27C293CF}"/>
          </ac:picMkLst>
        </pc:picChg>
        <pc:cxnChg chg="add mod">
          <ac:chgData name="MINHO PARK" userId="ec1a24b1eb5f6df6" providerId="LiveId" clId="{1F8AEA42-433E-4D8D-9475-F7E6262CBF12}" dt="2025-08-23T08:13:47.332" v="1046" actId="14100"/>
          <ac:cxnSpMkLst>
            <pc:docMk/>
            <pc:sldMk cId="2651495676" sldId="361"/>
            <ac:cxnSpMk id="6" creationId="{BE39B9A5-98C3-3BE8-7E40-C37CEA90DF46}"/>
          </ac:cxnSpMkLst>
        </pc:cxnChg>
      </pc:sldChg>
      <pc:sldChg chg="addSp delSp modSp add mod">
        <pc:chgData name="MINHO PARK" userId="ec1a24b1eb5f6df6" providerId="LiveId" clId="{1F8AEA42-433E-4D8D-9475-F7E6262CBF12}" dt="2025-08-23T08:13:15.528" v="1043" actId="1076"/>
        <pc:sldMkLst>
          <pc:docMk/>
          <pc:sldMk cId="2732512296" sldId="362"/>
        </pc:sldMkLst>
        <pc:spChg chg="add mod">
          <ac:chgData name="MINHO PARK" userId="ec1a24b1eb5f6df6" providerId="LiveId" clId="{1F8AEA42-433E-4D8D-9475-F7E6262CBF12}" dt="2025-08-23T08:12:53.416" v="1032" actId="1076"/>
          <ac:spMkLst>
            <pc:docMk/>
            <pc:sldMk cId="2732512296" sldId="362"/>
            <ac:spMk id="25" creationId="{32034032-F831-213F-BD9C-210C7D19E98B}"/>
          </ac:spMkLst>
        </pc:spChg>
        <pc:spChg chg="add mod">
          <ac:chgData name="MINHO PARK" userId="ec1a24b1eb5f6df6" providerId="LiveId" clId="{1F8AEA42-433E-4D8D-9475-F7E6262CBF12}" dt="2025-08-23T08:13:15.528" v="1043" actId="1076"/>
          <ac:spMkLst>
            <pc:docMk/>
            <pc:sldMk cId="2732512296" sldId="362"/>
            <ac:spMk id="33" creationId="{B2DF8EEF-BB9B-A804-B36A-1E882EC78F8E}"/>
          </ac:spMkLst>
        </pc:spChg>
        <pc:picChg chg="add mod">
          <ac:chgData name="MINHO PARK" userId="ec1a24b1eb5f6df6" providerId="LiveId" clId="{1F8AEA42-433E-4D8D-9475-F7E6262CBF12}" dt="2025-08-23T08:11:52.480" v="1000" actId="14100"/>
          <ac:picMkLst>
            <pc:docMk/>
            <pc:sldMk cId="2732512296" sldId="362"/>
            <ac:picMk id="7" creationId="{0A9EA57B-1279-12C5-E381-A39D1E40A452}"/>
          </ac:picMkLst>
        </pc:picChg>
        <pc:picChg chg="add mod">
          <ac:chgData name="MINHO PARK" userId="ec1a24b1eb5f6df6" providerId="LiveId" clId="{1F8AEA42-433E-4D8D-9475-F7E6262CBF12}" dt="2025-08-23T08:11:48.303" v="998" actId="1076"/>
          <ac:picMkLst>
            <pc:docMk/>
            <pc:sldMk cId="2732512296" sldId="362"/>
            <ac:picMk id="10" creationId="{D248DFDA-457C-E853-E6D5-7BAB3BBE2005}"/>
          </ac:picMkLst>
        </pc:picChg>
        <pc:cxnChg chg="add mod">
          <ac:chgData name="MINHO PARK" userId="ec1a24b1eb5f6df6" providerId="LiveId" clId="{1F8AEA42-433E-4D8D-9475-F7E6262CBF12}" dt="2025-08-23T08:12:17.688" v="1004" actId="14100"/>
          <ac:cxnSpMkLst>
            <pc:docMk/>
            <pc:sldMk cId="2732512296" sldId="362"/>
            <ac:cxnSpMk id="15" creationId="{AB201C42-F48A-8DB3-DE20-FD0CEA362235}"/>
          </ac:cxnSpMkLst>
        </pc:cxnChg>
        <pc:cxnChg chg="add mod">
          <ac:chgData name="MINHO PARK" userId="ec1a24b1eb5f6df6" providerId="LiveId" clId="{1F8AEA42-433E-4D8D-9475-F7E6262CBF12}" dt="2025-08-23T08:12:41.080" v="1011" actId="14100"/>
          <ac:cxnSpMkLst>
            <pc:docMk/>
            <pc:sldMk cId="2732512296" sldId="362"/>
            <ac:cxnSpMk id="20" creationId="{3B61494B-C1DF-3E24-C452-B09EEA27EA24}"/>
          </ac:cxnSpMkLst>
        </pc:cxnChg>
        <pc:cxnChg chg="add mod">
          <ac:chgData name="MINHO PARK" userId="ec1a24b1eb5f6df6" providerId="LiveId" clId="{1F8AEA42-433E-4D8D-9475-F7E6262CBF12}" dt="2025-08-23T08:13:01.834" v="1035" actId="14100"/>
          <ac:cxnSpMkLst>
            <pc:docMk/>
            <pc:sldMk cId="2732512296" sldId="362"/>
            <ac:cxnSpMk id="29" creationId="{017C5133-D116-A5D3-E43A-EE35C5D604FE}"/>
          </ac:cxnSpMkLst>
        </pc:cxnChg>
      </pc:sldChg>
      <pc:sldChg chg="addSp delSp modSp add mod">
        <pc:chgData name="MINHO PARK" userId="ec1a24b1eb5f6df6" providerId="LiveId" clId="{1F8AEA42-433E-4D8D-9475-F7E6262CBF12}" dt="2025-08-23T08:15:18.244" v="1072" actId="1076"/>
        <pc:sldMkLst>
          <pc:docMk/>
          <pc:sldMk cId="4049504220" sldId="363"/>
        </pc:sldMkLst>
        <pc:picChg chg="add mod">
          <ac:chgData name="MINHO PARK" userId="ec1a24b1eb5f6df6" providerId="LiveId" clId="{1F8AEA42-433E-4D8D-9475-F7E6262CBF12}" dt="2025-08-23T08:15:18.244" v="1072" actId="1076"/>
          <ac:picMkLst>
            <pc:docMk/>
            <pc:sldMk cId="4049504220" sldId="363"/>
            <ac:picMk id="8194" creationId="{4AE3A829-264E-C22C-AF2A-9C011D905D5E}"/>
          </ac:picMkLst>
        </pc:picChg>
      </pc:sldChg>
      <pc:sldChg chg="addSp delSp modSp add mod">
        <pc:chgData name="MINHO PARK" userId="ec1a24b1eb5f6df6" providerId="LiveId" clId="{1F8AEA42-433E-4D8D-9475-F7E6262CBF12}" dt="2025-08-23T08:31:18.026" v="1117" actId="1076"/>
        <pc:sldMkLst>
          <pc:docMk/>
          <pc:sldMk cId="1955799295" sldId="364"/>
        </pc:sldMkLst>
        <pc:spChg chg="mod">
          <ac:chgData name="MINHO PARK" userId="ec1a24b1eb5f6df6" providerId="LiveId" clId="{1F8AEA42-433E-4D8D-9475-F7E6262CBF12}" dt="2025-08-23T08:15:47.380" v="1077" actId="20577"/>
          <ac:spMkLst>
            <pc:docMk/>
            <pc:sldMk cId="1955799295" sldId="364"/>
            <ac:spMk id="2" creationId="{23DB4D2C-4843-CAF2-5F76-5FDC47D3D41E}"/>
          </ac:spMkLst>
        </pc:spChg>
        <pc:spChg chg="mod">
          <ac:chgData name="MINHO PARK" userId="ec1a24b1eb5f6df6" providerId="LiveId" clId="{1F8AEA42-433E-4D8D-9475-F7E6262CBF12}" dt="2025-08-23T08:30:35.480" v="1111" actId="14100"/>
          <ac:spMkLst>
            <pc:docMk/>
            <pc:sldMk cId="1955799295" sldId="364"/>
            <ac:spMk id="3" creationId="{B80A94A0-5DB0-8A17-5BDD-A405A610635C}"/>
          </ac:spMkLst>
        </pc:spChg>
        <pc:picChg chg="add mod">
          <ac:chgData name="MINHO PARK" userId="ec1a24b1eb5f6df6" providerId="LiveId" clId="{1F8AEA42-433E-4D8D-9475-F7E6262CBF12}" dt="2025-08-23T08:31:18.026" v="1117" actId="1076"/>
          <ac:picMkLst>
            <pc:docMk/>
            <pc:sldMk cId="1955799295" sldId="364"/>
            <ac:picMk id="5" creationId="{9C7B3E6C-B301-91EF-8204-947CFD82584F}"/>
          </ac:picMkLst>
        </pc:picChg>
        <pc:picChg chg="add mod">
          <ac:chgData name="MINHO PARK" userId="ec1a24b1eb5f6df6" providerId="LiveId" clId="{1F8AEA42-433E-4D8D-9475-F7E6262CBF12}" dt="2025-08-23T08:30:39.334" v="1112" actId="14100"/>
          <ac:picMkLst>
            <pc:docMk/>
            <pc:sldMk cId="1955799295" sldId="364"/>
            <ac:picMk id="10242" creationId="{8804FE69-12C2-91A7-7130-359B5286DDC3}"/>
          </ac:picMkLst>
        </pc:picChg>
        <pc:picChg chg="add mod">
          <ac:chgData name="MINHO PARK" userId="ec1a24b1eb5f6df6" providerId="LiveId" clId="{1F8AEA42-433E-4D8D-9475-F7E6262CBF12}" dt="2025-08-23T08:30:42.248" v="1113" actId="14100"/>
          <ac:picMkLst>
            <pc:docMk/>
            <pc:sldMk cId="1955799295" sldId="364"/>
            <ac:picMk id="10244" creationId="{3C0B25B7-4136-24B7-EAE5-811F0DB03213}"/>
          </ac:picMkLst>
        </pc:picChg>
      </pc:sldChg>
      <pc:sldChg chg="addSp delSp modSp add mod">
        <pc:chgData name="MINHO PARK" userId="ec1a24b1eb5f6df6" providerId="LiveId" clId="{1F8AEA42-433E-4D8D-9475-F7E6262CBF12}" dt="2025-08-23T08:47:14.590" v="1414" actId="1076"/>
        <pc:sldMkLst>
          <pc:docMk/>
          <pc:sldMk cId="286976050" sldId="365"/>
        </pc:sldMkLst>
        <pc:spChg chg="mod">
          <ac:chgData name="MINHO PARK" userId="ec1a24b1eb5f6df6" providerId="LiveId" clId="{1F8AEA42-433E-4D8D-9475-F7E6262CBF12}" dt="2025-08-23T08:44:44.816" v="1308" actId="20577"/>
          <ac:spMkLst>
            <pc:docMk/>
            <pc:sldMk cId="286976050" sldId="365"/>
            <ac:spMk id="2" creationId="{3A2F9ECE-3D17-1F25-B672-F642DFAC3CA7}"/>
          </ac:spMkLst>
        </pc:spChg>
        <pc:spChg chg="mod">
          <ac:chgData name="MINHO PARK" userId="ec1a24b1eb5f6df6" providerId="LiveId" clId="{1F8AEA42-433E-4D8D-9475-F7E6262CBF12}" dt="2025-08-23T08:37:15.821" v="1130" actId="20577"/>
          <ac:spMkLst>
            <pc:docMk/>
            <pc:sldMk cId="286976050" sldId="365"/>
            <ac:spMk id="3" creationId="{EF9D5443-6250-54F8-2632-96832BFB54AA}"/>
          </ac:spMkLst>
        </pc:spChg>
        <pc:spChg chg="add mod">
          <ac:chgData name="MINHO PARK" userId="ec1a24b1eb5f6df6" providerId="LiveId" clId="{1F8AEA42-433E-4D8D-9475-F7E6262CBF12}" dt="2025-08-23T08:42:47.441" v="1242" actId="14100"/>
          <ac:spMkLst>
            <pc:docMk/>
            <pc:sldMk cId="286976050" sldId="365"/>
            <ac:spMk id="9" creationId="{7731D521-395E-71E9-1899-2AF74A64E2C8}"/>
          </ac:spMkLst>
        </pc:spChg>
        <pc:spChg chg="add mod">
          <ac:chgData name="MINHO PARK" userId="ec1a24b1eb5f6df6" providerId="LiveId" clId="{1F8AEA42-433E-4D8D-9475-F7E6262CBF12}" dt="2025-08-23T08:42:27.637" v="1235" actId="1037"/>
          <ac:spMkLst>
            <pc:docMk/>
            <pc:sldMk cId="286976050" sldId="365"/>
            <ac:spMk id="10" creationId="{60C059E9-1814-3822-9C84-28772B85283D}"/>
          </ac:spMkLst>
        </pc:spChg>
        <pc:spChg chg="add mod">
          <ac:chgData name="MINHO PARK" userId="ec1a24b1eb5f6df6" providerId="LiveId" clId="{1F8AEA42-433E-4D8D-9475-F7E6262CBF12}" dt="2025-08-23T08:43:17.263" v="1251" actId="1036"/>
          <ac:spMkLst>
            <pc:docMk/>
            <pc:sldMk cId="286976050" sldId="365"/>
            <ac:spMk id="16" creationId="{C83EA7C1-0D7F-A888-F88F-566930041E15}"/>
          </ac:spMkLst>
        </pc:spChg>
        <pc:spChg chg="add mod">
          <ac:chgData name="MINHO PARK" userId="ec1a24b1eb5f6df6" providerId="LiveId" clId="{1F8AEA42-433E-4D8D-9475-F7E6262CBF12}" dt="2025-08-23T08:46:41.414" v="1402" actId="1076"/>
          <ac:spMkLst>
            <pc:docMk/>
            <pc:sldMk cId="286976050" sldId="365"/>
            <ac:spMk id="17" creationId="{E6362B8A-5F70-0056-8CDE-463557740775}"/>
          </ac:spMkLst>
        </pc:spChg>
        <pc:spChg chg="add mod">
          <ac:chgData name="MINHO PARK" userId="ec1a24b1eb5f6df6" providerId="LiveId" clId="{1F8AEA42-433E-4D8D-9475-F7E6262CBF12}" dt="2025-08-23T08:45:24.711" v="1365" actId="14100"/>
          <ac:spMkLst>
            <pc:docMk/>
            <pc:sldMk cId="286976050" sldId="365"/>
            <ac:spMk id="21" creationId="{8F655B39-8131-2F16-C207-7D41BB1D7B41}"/>
          </ac:spMkLst>
        </pc:spChg>
        <pc:spChg chg="add mod">
          <ac:chgData name="MINHO PARK" userId="ec1a24b1eb5f6df6" providerId="LiveId" clId="{1F8AEA42-433E-4D8D-9475-F7E6262CBF12}" dt="2025-08-23T08:45:48.472" v="1380" actId="1035"/>
          <ac:spMkLst>
            <pc:docMk/>
            <pc:sldMk cId="286976050" sldId="365"/>
            <ac:spMk id="22" creationId="{72993233-8CB0-DBD1-34C6-BF41BADDE162}"/>
          </ac:spMkLst>
        </pc:spChg>
        <pc:spChg chg="add mod">
          <ac:chgData name="MINHO PARK" userId="ec1a24b1eb5f6df6" providerId="LiveId" clId="{1F8AEA42-433E-4D8D-9475-F7E6262CBF12}" dt="2025-08-23T08:47:14.590" v="1414" actId="1076"/>
          <ac:spMkLst>
            <pc:docMk/>
            <pc:sldMk cId="286976050" sldId="365"/>
            <ac:spMk id="28" creationId="{89C22FC9-73FF-DA72-67DC-E4617B6BC27D}"/>
          </ac:spMkLst>
        </pc:spChg>
        <pc:picChg chg="add mod">
          <ac:chgData name="MINHO PARK" userId="ec1a24b1eb5f6df6" providerId="LiveId" clId="{1F8AEA42-433E-4D8D-9475-F7E6262CBF12}" dt="2025-08-23T08:42:27.637" v="1235" actId="1037"/>
          <ac:picMkLst>
            <pc:docMk/>
            <pc:sldMk cId="286976050" sldId="365"/>
            <ac:picMk id="5" creationId="{A978CCB8-3A92-55C9-8EE9-236DBCCC5D22}"/>
          </ac:picMkLst>
        </pc:picChg>
        <pc:picChg chg="add mod">
          <ac:chgData name="MINHO PARK" userId="ec1a24b1eb5f6df6" providerId="LiveId" clId="{1F8AEA42-433E-4D8D-9475-F7E6262CBF12}" dt="2025-08-23T08:42:27.637" v="1235" actId="1037"/>
          <ac:picMkLst>
            <pc:docMk/>
            <pc:sldMk cId="286976050" sldId="365"/>
            <ac:picMk id="7" creationId="{A2458653-1532-81AD-440C-CDFA84808932}"/>
          </ac:picMkLst>
        </pc:picChg>
        <pc:picChg chg="add mod ord">
          <ac:chgData name="MINHO PARK" userId="ec1a24b1eb5f6df6" providerId="LiveId" clId="{1F8AEA42-433E-4D8D-9475-F7E6262CBF12}" dt="2025-08-23T08:43:11.432" v="1249" actId="1036"/>
          <ac:picMkLst>
            <pc:docMk/>
            <pc:sldMk cId="286976050" sldId="365"/>
            <ac:picMk id="8" creationId="{0F5D6A4C-B13E-BA82-2AA3-E0233E1F4286}"/>
          </ac:picMkLst>
        </pc:picChg>
        <pc:picChg chg="add mod">
          <ac:chgData name="MINHO PARK" userId="ec1a24b1eb5f6df6" providerId="LiveId" clId="{1F8AEA42-433E-4D8D-9475-F7E6262CBF12}" dt="2025-08-23T08:42:34.067" v="1241" actId="1036"/>
          <ac:picMkLst>
            <pc:docMk/>
            <pc:sldMk cId="286976050" sldId="365"/>
            <ac:picMk id="12" creationId="{6D1ECB4D-CD7C-C467-1DDD-EC561BF4D9BB}"/>
          </ac:picMkLst>
        </pc:picChg>
        <pc:cxnChg chg="add mod">
          <ac:chgData name="MINHO PARK" userId="ec1a24b1eb5f6df6" providerId="LiveId" clId="{1F8AEA42-433E-4D8D-9475-F7E6262CBF12}" dt="2025-08-23T08:42:58.512" v="1245" actId="14100"/>
          <ac:cxnSpMkLst>
            <pc:docMk/>
            <pc:sldMk cId="286976050" sldId="365"/>
            <ac:cxnSpMk id="13" creationId="{8AE4D8F4-617F-919B-0BED-9805A5412BED}"/>
          </ac:cxnSpMkLst>
        </pc:cxnChg>
        <pc:cxnChg chg="add mod">
          <ac:chgData name="MINHO PARK" userId="ec1a24b1eb5f6df6" providerId="LiveId" clId="{1F8AEA42-433E-4D8D-9475-F7E6262CBF12}" dt="2025-08-23T08:44:25.826" v="1299" actId="14100"/>
          <ac:cxnSpMkLst>
            <pc:docMk/>
            <pc:sldMk cId="286976050" sldId="365"/>
            <ac:cxnSpMk id="18" creationId="{50A918D5-AAF0-4366-50DA-479CBE6F2A5F}"/>
          </ac:cxnSpMkLst>
        </pc:cxnChg>
        <pc:cxnChg chg="add mod">
          <ac:chgData name="MINHO PARK" userId="ec1a24b1eb5f6df6" providerId="LiveId" clId="{1F8AEA42-433E-4D8D-9475-F7E6262CBF12}" dt="2025-08-23T08:46:24.038" v="1401" actId="1037"/>
          <ac:cxnSpMkLst>
            <pc:docMk/>
            <pc:sldMk cId="286976050" sldId="365"/>
            <ac:cxnSpMk id="23" creationId="{9EB26D5F-02D0-4BDA-F336-EA4336524590}"/>
          </ac:cxnSpMkLst>
        </pc:cxnChg>
        <pc:cxnChg chg="add mod">
          <ac:chgData name="MINHO PARK" userId="ec1a24b1eb5f6df6" providerId="LiveId" clId="{1F8AEA42-433E-4D8D-9475-F7E6262CBF12}" dt="2025-08-23T08:46:50.032" v="1406" actId="1076"/>
          <ac:cxnSpMkLst>
            <pc:docMk/>
            <pc:sldMk cId="286976050" sldId="365"/>
            <ac:cxnSpMk id="26" creationId="{1D7E2B6C-9857-EE1D-AB05-843AFF898A3F}"/>
          </ac:cxnSpMkLst>
        </pc:cxnChg>
      </pc:sldChg>
      <pc:sldChg chg="addSp delSp modSp add mod">
        <pc:chgData name="MINHO PARK" userId="ec1a24b1eb5f6df6" providerId="LiveId" clId="{1F8AEA42-433E-4D8D-9475-F7E6262CBF12}" dt="2025-08-24T23:45:26.802" v="1995" actId="20577"/>
        <pc:sldMkLst>
          <pc:docMk/>
          <pc:sldMk cId="2978970491" sldId="366"/>
        </pc:sldMkLst>
        <pc:spChg chg="mod">
          <ac:chgData name="MINHO PARK" userId="ec1a24b1eb5f6df6" providerId="LiveId" clId="{1F8AEA42-433E-4D8D-9475-F7E6262CBF12}" dt="2025-08-24T23:45:26.802" v="1995" actId="20577"/>
          <ac:spMkLst>
            <pc:docMk/>
            <pc:sldMk cId="2978970491" sldId="366"/>
            <ac:spMk id="2" creationId="{2564FAF5-C933-D8B7-9D9D-C16AAFC6C9D5}"/>
          </ac:spMkLst>
        </pc:spChg>
        <pc:picChg chg="add mod">
          <ac:chgData name="MINHO PARK" userId="ec1a24b1eb5f6df6" providerId="LiveId" clId="{1F8AEA42-433E-4D8D-9475-F7E6262CBF12}" dt="2025-08-23T09:00:29.736" v="1465" actId="1076"/>
          <ac:picMkLst>
            <pc:docMk/>
            <pc:sldMk cId="2978970491" sldId="366"/>
            <ac:picMk id="5" creationId="{5FA1BA20-AB36-879D-C86B-EDDD3AF48DE6}"/>
          </ac:picMkLst>
        </pc:picChg>
        <pc:picChg chg="add mod">
          <ac:chgData name="MINHO PARK" userId="ec1a24b1eb5f6df6" providerId="LiveId" clId="{1F8AEA42-433E-4D8D-9475-F7E6262CBF12}" dt="2025-08-23T09:00:35.455" v="1469" actId="1076"/>
          <ac:picMkLst>
            <pc:docMk/>
            <pc:sldMk cId="2978970491" sldId="366"/>
            <ac:picMk id="7" creationId="{17892D5F-CF69-8B53-F123-F17EB3F78507}"/>
          </ac:picMkLst>
        </pc:picChg>
        <pc:cxnChg chg="add mod">
          <ac:chgData name="MINHO PARK" userId="ec1a24b1eb5f6df6" providerId="LiveId" clId="{1F8AEA42-433E-4D8D-9475-F7E6262CBF12}" dt="2025-08-23T09:01:00.661" v="1472" actId="14100"/>
          <ac:cxnSpMkLst>
            <pc:docMk/>
            <pc:sldMk cId="2978970491" sldId="366"/>
            <ac:cxnSpMk id="10" creationId="{FA3480E4-F533-0ACB-9DFF-F92F51551BB5}"/>
          </ac:cxnSpMkLst>
        </pc:cxnChg>
        <pc:cxnChg chg="add mod">
          <ac:chgData name="MINHO PARK" userId="ec1a24b1eb5f6df6" providerId="LiveId" clId="{1F8AEA42-433E-4D8D-9475-F7E6262CBF12}" dt="2025-08-23T09:01:19.574" v="1478" actId="1035"/>
          <ac:cxnSpMkLst>
            <pc:docMk/>
            <pc:sldMk cId="2978970491" sldId="366"/>
            <ac:cxnSpMk id="12" creationId="{B6A07F16-DC01-CAE2-0D7C-78C6EC0B41A4}"/>
          </ac:cxnSpMkLst>
        </pc:cxnChg>
      </pc:sldChg>
      <pc:sldChg chg="addSp delSp modSp add mod">
        <pc:chgData name="MINHO PARK" userId="ec1a24b1eb5f6df6" providerId="LiveId" clId="{1F8AEA42-433E-4D8D-9475-F7E6262CBF12}" dt="2025-08-23T09:07:07.245" v="1505"/>
        <pc:sldMkLst>
          <pc:docMk/>
          <pc:sldMk cId="2849330629" sldId="367"/>
        </pc:sldMkLst>
        <pc:spChg chg="mod">
          <ac:chgData name="MINHO PARK" userId="ec1a24b1eb5f6df6" providerId="LiveId" clId="{1F8AEA42-433E-4D8D-9475-F7E6262CBF12}" dt="2025-08-23T09:07:07.245" v="1505"/>
          <ac:spMkLst>
            <pc:docMk/>
            <pc:sldMk cId="2849330629" sldId="367"/>
            <ac:spMk id="3" creationId="{907F7419-A9E9-20A2-D846-ED9799124184}"/>
          </ac:spMkLst>
        </pc:spChg>
        <pc:picChg chg="add mod">
          <ac:chgData name="MINHO PARK" userId="ec1a24b1eb5f6df6" providerId="LiveId" clId="{1F8AEA42-433E-4D8D-9475-F7E6262CBF12}" dt="2025-08-23T09:03:12.303" v="1484" actId="14100"/>
          <ac:picMkLst>
            <pc:docMk/>
            <pc:sldMk cId="2849330629" sldId="367"/>
            <ac:picMk id="11266" creationId="{78ECF830-9FEC-816B-9909-7D864C9D5580}"/>
          </ac:picMkLst>
        </pc:picChg>
        <pc:cxnChg chg="add mod">
          <ac:chgData name="MINHO PARK" userId="ec1a24b1eb5f6df6" providerId="LiveId" clId="{1F8AEA42-433E-4D8D-9475-F7E6262CBF12}" dt="2025-08-23T09:03:45.134" v="1494" actId="1037"/>
          <ac:cxnSpMkLst>
            <pc:docMk/>
            <pc:sldMk cId="2849330629" sldId="367"/>
            <ac:cxnSpMk id="4" creationId="{AF4A493A-1294-A21C-C67C-284B604AD5D0}"/>
          </ac:cxnSpMkLst>
        </pc:cxnChg>
        <pc:cxnChg chg="add mod">
          <ac:chgData name="MINHO PARK" userId="ec1a24b1eb5f6df6" providerId="LiveId" clId="{1F8AEA42-433E-4D8D-9475-F7E6262CBF12}" dt="2025-08-23T09:04:02.980" v="1500" actId="1037"/>
          <ac:cxnSpMkLst>
            <pc:docMk/>
            <pc:sldMk cId="2849330629" sldId="367"/>
            <ac:cxnSpMk id="8" creationId="{415EA7AD-C2C1-A7A6-5132-34F30EDBF21F}"/>
          </ac:cxnSpMkLst>
        </pc:cxnChg>
        <pc:cxnChg chg="add mod">
          <ac:chgData name="MINHO PARK" userId="ec1a24b1eb5f6df6" providerId="LiveId" clId="{1F8AEA42-433E-4D8D-9475-F7E6262CBF12}" dt="2025-08-23T09:04:14.287" v="1504" actId="1037"/>
          <ac:cxnSpMkLst>
            <pc:docMk/>
            <pc:sldMk cId="2849330629" sldId="367"/>
            <ac:cxnSpMk id="10" creationId="{3D716D6D-C2B4-979B-B562-32CB6043568A}"/>
          </ac:cxnSpMkLst>
        </pc:cxnChg>
      </pc:sldChg>
      <pc:sldChg chg="addSp delSp modSp add mod modAnim">
        <pc:chgData name="MINHO PARK" userId="ec1a24b1eb5f6df6" providerId="LiveId" clId="{1F8AEA42-433E-4D8D-9475-F7E6262CBF12}" dt="2025-08-23T09:20:52.680" v="1527"/>
        <pc:sldMkLst>
          <pc:docMk/>
          <pc:sldMk cId="1380096818" sldId="368"/>
        </pc:sldMkLst>
        <pc:picChg chg="add mod">
          <ac:chgData name="MINHO PARK" userId="ec1a24b1eb5f6df6" providerId="LiveId" clId="{1F8AEA42-433E-4D8D-9475-F7E6262CBF12}" dt="2025-08-23T09:14:28.649" v="1525" actId="14100"/>
          <ac:picMkLst>
            <pc:docMk/>
            <pc:sldMk cId="1380096818" sldId="368"/>
            <ac:picMk id="7" creationId="{C09C2073-3DC3-6884-59E8-F23E742A2F76}"/>
          </ac:picMkLst>
        </pc:picChg>
      </pc:sldChg>
      <pc:sldChg chg="addSp delSp modSp add mod delAnim modAnim">
        <pc:chgData name="MINHO PARK" userId="ec1a24b1eb5f6df6" providerId="LiveId" clId="{1F8AEA42-433E-4D8D-9475-F7E6262CBF12}" dt="2025-08-23T09:21:31.447" v="1535" actId="1076"/>
        <pc:sldMkLst>
          <pc:docMk/>
          <pc:sldMk cId="853033459" sldId="369"/>
        </pc:sldMkLst>
        <pc:picChg chg="add mod">
          <ac:chgData name="MINHO PARK" userId="ec1a24b1eb5f6df6" providerId="LiveId" clId="{1F8AEA42-433E-4D8D-9475-F7E6262CBF12}" dt="2025-08-23T09:21:31.447" v="1535" actId="1076"/>
          <ac:picMkLst>
            <pc:docMk/>
            <pc:sldMk cId="853033459" sldId="369"/>
            <ac:picMk id="3" creationId="{6BADC111-709A-3771-AED5-0DC20D01175B}"/>
          </ac:picMkLst>
        </pc:picChg>
      </pc:sldChg>
      <pc:sldChg chg="addSp delSp modSp add mod">
        <pc:chgData name="MINHO PARK" userId="ec1a24b1eb5f6df6" providerId="LiveId" clId="{1F8AEA42-433E-4D8D-9475-F7E6262CBF12}" dt="2025-08-23T09:31:29.493" v="1649" actId="1076"/>
        <pc:sldMkLst>
          <pc:docMk/>
          <pc:sldMk cId="3651174424" sldId="370"/>
        </pc:sldMkLst>
        <pc:spChg chg="mod">
          <ac:chgData name="MINHO PARK" userId="ec1a24b1eb5f6df6" providerId="LiveId" clId="{1F8AEA42-433E-4D8D-9475-F7E6262CBF12}" dt="2025-08-23T09:27:04.890" v="1589" actId="20577"/>
          <ac:spMkLst>
            <pc:docMk/>
            <pc:sldMk cId="3651174424" sldId="370"/>
            <ac:spMk id="2" creationId="{77686025-8EC3-9182-7FF0-A08F3B55C2A2}"/>
          </ac:spMkLst>
        </pc:spChg>
        <pc:spChg chg="mod">
          <ac:chgData name="MINHO PARK" userId="ec1a24b1eb5f6df6" providerId="LiveId" clId="{1F8AEA42-433E-4D8D-9475-F7E6262CBF12}" dt="2025-08-23T09:26:47.503" v="1569"/>
          <ac:spMkLst>
            <pc:docMk/>
            <pc:sldMk cId="3651174424" sldId="370"/>
            <ac:spMk id="3" creationId="{481B394D-0B95-D3C8-DBEC-ED4E5B6919B1}"/>
          </ac:spMkLst>
        </pc:spChg>
        <pc:spChg chg="add mod">
          <ac:chgData name="MINHO PARK" userId="ec1a24b1eb5f6df6" providerId="LiveId" clId="{1F8AEA42-433E-4D8D-9475-F7E6262CBF12}" dt="2025-08-23T09:29:25.127" v="1631" actId="1037"/>
          <ac:spMkLst>
            <pc:docMk/>
            <pc:sldMk cId="3651174424" sldId="370"/>
            <ac:spMk id="7" creationId="{15F27349-FE8A-B34E-5602-9B5B11880C61}"/>
          </ac:spMkLst>
        </pc:spChg>
        <pc:picChg chg="add mod">
          <ac:chgData name="MINHO PARK" userId="ec1a24b1eb5f6df6" providerId="LiveId" clId="{1F8AEA42-433E-4D8D-9475-F7E6262CBF12}" dt="2025-08-23T09:28:50.915" v="1612" actId="1076"/>
          <ac:picMkLst>
            <pc:docMk/>
            <pc:sldMk cId="3651174424" sldId="370"/>
            <ac:picMk id="14338" creationId="{25B2BF43-14F9-C56E-87AB-B2FF8E8A29DF}"/>
          </ac:picMkLst>
        </pc:picChg>
        <pc:picChg chg="add mod">
          <ac:chgData name="MINHO PARK" userId="ec1a24b1eb5f6df6" providerId="LiveId" clId="{1F8AEA42-433E-4D8D-9475-F7E6262CBF12}" dt="2025-08-23T09:31:10.105" v="1644" actId="1076"/>
          <ac:picMkLst>
            <pc:docMk/>
            <pc:sldMk cId="3651174424" sldId="370"/>
            <ac:picMk id="14340" creationId="{B95D8E9C-8496-5DE4-A4AF-F3F7E3A392E6}"/>
          </ac:picMkLst>
        </pc:picChg>
        <pc:picChg chg="add mod">
          <ac:chgData name="MINHO PARK" userId="ec1a24b1eb5f6df6" providerId="LiveId" clId="{1F8AEA42-433E-4D8D-9475-F7E6262CBF12}" dt="2025-08-23T09:31:07.855" v="1643" actId="1076"/>
          <ac:picMkLst>
            <pc:docMk/>
            <pc:sldMk cId="3651174424" sldId="370"/>
            <ac:picMk id="14342" creationId="{FCC6C817-43E8-5D29-4129-6DB7666997E4}"/>
          </ac:picMkLst>
        </pc:picChg>
        <pc:cxnChg chg="add mod">
          <ac:chgData name="MINHO PARK" userId="ec1a24b1eb5f6df6" providerId="LiveId" clId="{1F8AEA42-433E-4D8D-9475-F7E6262CBF12}" dt="2025-08-23T09:31:29.493" v="1649" actId="1076"/>
          <ac:cxnSpMkLst>
            <pc:docMk/>
            <pc:sldMk cId="3651174424" sldId="370"/>
            <ac:cxnSpMk id="8" creationId="{F70A5AAC-2B0A-0356-9D51-DE83017D2C0D}"/>
          </ac:cxnSpMkLst>
        </pc:cxnChg>
      </pc:sldChg>
      <pc:sldChg chg="modSp add mod">
        <pc:chgData name="MINHO PARK" userId="ec1a24b1eb5f6df6" providerId="LiveId" clId="{1F8AEA42-433E-4D8D-9475-F7E6262CBF12}" dt="2025-08-27T00:44:32.729" v="2841"/>
        <pc:sldMkLst>
          <pc:docMk/>
          <pc:sldMk cId="3198152989" sldId="371"/>
        </pc:sldMkLst>
        <pc:spChg chg="mod">
          <ac:chgData name="MINHO PARK" userId="ec1a24b1eb5f6df6" providerId="LiveId" clId="{1F8AEA42-433E-4D8D-9475-F7E6262CBF12}" dt="2025-08-27T00:44:32.729" v="2841"/>
          <ac:spMkLst>
            <pc:docMk/>
            <pc:sldMk cId="3198152989" sldId="371"/>
            <ac:spMk id="3" creationId="{5FF29754-4FB3-C322-D5C8-9EDA2DC17339}"/>
          </ac:spMkLst>
        </pc:spChg>
      </pc:sldChg>
      <pc:sldChg chg="addSp delSp modSp add mod">
        <pc:chgData name="MINHO PARK" userId="ec1a24b1eb5f6df6" providerId="LiveId" clId="{1F8AEA42-433E-4D8D-9475-F7E6262CBF12}" dt="2025-08-24T02:45:44.109" v="1847" actId="1076"/>
        <pc:sldMkLst>
          <pc:docMk/>
          <pc:sldMk cId="736755106" sldId="372"/>
        </pc:sldMkLst>
        <pc:spChg chg="add mod">
          <ac:chgData name="MINHO PARK" userId="ec1a24b1eb5f6df6" providerId="LiveId" clId="{1F8AEA42-433E-4D8D-9475-F7E6262CBF12}" dt="2025-08-24T02:39:35.442" v="1718" actId="1076"/>
          <ac:spMkLst>
            <pc:docMk/>
            <pc:sldMk cId="736755106" sldId="372"/>
            <ac:spMk id="34" creationId="{62B1BBFC-5C5B-DCE5-E2E3-8406D6224362}"/>
          </ac:spMkLst>
        </pc:spChg>
        <pc:spChg chg="add mod">
          <ac:chgData name="MINHO PARK" userId="ec1a24b1eb5f6df6" providerId="LiveId" clId="{1F8AEA42-433E-4D8D-9475-F7E6262CBF12}" dt="2025-08-24T02:40:31.059" v="1772" actId="1038"/>
          <ac:spMkLst>
            <pc:docMk/>
            <pc:sldMk cId="736755106" sldId="372"/>
            <ac:spMk id="36" creationId="{B4AA46F7-2317-CCAC-F6FA-F17476D3C0DE}"/>
          </ac:spMkLst>
        </pc:spChg>
        <pc:spChg chg="add mod">
          <ac:chgData name="MINHO PARK" userId="ec1a24b1eb5f6df6" providerId="LiveId" clId="{1F8AEA42-433E-4D8D-9475-F7E6262CBF12}" dt="2025-08-24T02:45:44.109" v="1847" actId="1076"/>
          <ac:spMkLst>
            <pc:docMk/>
            <pc:sldMk cId="736755106" sldId="372"/>
            <ac:spMk id="37" creationId="{559BB0A0-4BC7-2893-AC2D-C32A6DB04526}"/>
          </ac:spMkLst>
        </pc:spChg>
        <pc:picChg chg="mod">
          <ac:chgData name="MINHO PARK" userId="ec1a24b1eb5f6df6" providerId="LiveId" clId="{1F8AEA42-433E-4D8D-9475-F7E6262CBF12}" dt="2025-08-24T02:37:58.552" v="1696" actId="1037"/>
          <ac:picMkLst>
            <pc:docMk/>
            <pc:sldMk cId="736755106" sldId="372"/>
            <ac:picMk id="5" creationId="{B5424B46-EADE-437E-7945-B081516A49DD}"/>
          </ac:picMkLst>
        </pc:picChg>
        <pc:picChg chg="add mod ord">
          <ac:chgData name="MINHO PARK" userId="ec1a24b1eb5f6df6" providerId="LiveId" clId="{1F8AEA42-433E-4D8D-9475-F7E6262CBF12}" dt="2025-08-24T02:41:19.172" v="1790" actId="1036"/>
          <ac:picMkLst>
            <pc:docMk/>
            <pc:sldMk cId="736755106" sldId="372"/>
            <ac:picMk id="41" creationId="{43E0CBFF-422F-0E09-F944-8DDB34BD3FE2}"/>
          </ac:picMkLst>
        </pc:picChg>
        <pc:cxnChg chg="mod ord">
          <ac:chgData name="MINHO PARK" userId="ec1a24b1eb5f6df6" providerId="LiveId" clId="{1F8AEA42-433E-4D8D-9475-F7E6262CBF12}" dt="2025-08-24T02:38:53.367" v="1708" actId="14100"/>
          <ac:cxnSpMkLst>
            <pc:docMk/>
            <pc:sldMk cId="736755106" sldId="372"/>
            <ac:cxnSpMk id="13" creationId="{33BF0761-5596-54DE-51B8-09948C15956F}"/>
          </ac:cxnSpMkLst>
        </pc:cxnChg>
        <pc:cxnChg chg="add mod">
          <ac:chgData name="MINHO PARK" userId="ec1a24b1eb5f6df6" providerId="LiveId" clId="{1F8AEA42-433E-4D8D-9475-F7E6262CBF12}" dt="2025-08-24T02:38:19.812" v="1704" actId="14100"/>
          <ac:cxnSpMkLst>
            <pc:docMk/>
            <pc:sldMk cId="736755106" sldId="372"/>
            <ac:cxnSpMk id="19" creationId="{8AE0C621-514E-3594-D3D1-0405541DBC6A}"/>
          </ac:cxnSpMkLst>
        </pc:cxnChg>
        <pc:cxnChg chg="add mod">
          <ac:chgData name="MINHO PARK" userId="ec1a24b1eb5f6df6" providerId="LiveId" clId="{1F8AEA42-433E-4D8D-9475-F7E6262CBF12}" dt="2025-08-24T02:38:46.072" v="1707" actId="14100"/>
          <ac:cxnSpMkLst>
            <pc:docMk/>
            <pc:sldMk cId="736755106" sldId="372"/>
            <ac:cxnSpMk id="24" creationId="{09FCFCCC-EA0B-8D00-962B-C96DEB765221}"/>
          </ac:cxnSpMkLst>
        </pc:cxnChg>
        <pc:cxnChg chg="add mod">
          <ac:chgData name="MINHO PARK" userId="ec1a24b1eb5f6df6" providerId="LiveId" clId="{1F8AEA42-433E-4D8D-9475-F7E6262CBF12}" dt="2025-08-24T02:40:28.013" v="1769" actId="14100"/>
          <ac:cxnSpMkLst>
            <pc:docMk/>
            <pc:sldMk cId="736755106" sldId="372"/>
            <ac:cxnSpMk id="29" creationId="{56D42759-CD8D-0685-6FB5-340FF407ED6B}"/>
          </ac:cxnSpMkLst>
        </pc:cxnChg>
        <pc:cxnChg chg="add mod">
          <ac:chgData name="MINHO PARK" userId="ec1a24b1eb5f6df6" providerId="LiveId" clId="{1F8AEA42-433E-4D8D-9475-F7E6262CBF12}" dt="2025-08-24T02:45:27.858" v="1842" actId="14100"/>
          <ac:cxnSpMkLst>
            <pc:docMk/>
            <pc:sldMk cId="736755106" sldId="372"/>
            <ac:cxnSpMk id="31" creationId="{CC6CF737-729C-CE7E-1063-0B2D530F5589}"/>
          </ac:cxnSpMkLst>
        </pc:cxnChg>
        <pc:cxnChg chg="add mod">
          <ac:chgData name="MINHO PARK" userId="ec1a24b1eb5f6df6" providerId="LiveId" clId="{1F8AEA42-433E-4D8D-9475-F7E6262CBF12}" dt="2025-08-24T02:39:35.442" v="1718" actId="1076"/>
          <ac:cxnSpMkLst>
            <pc:docMk/>
            <pc:sldMk cId="736755106" sldId="372"/>
            <ac:cxnSpMk id="35" creationId="{DBEF5BC0-F47B-A015-6C9C-82CA4B3429D4}"/>
          </ac:cxnSpMkLst>
        </pc:cxnChg>
        <pc:cxnChg chg="add mod">
          <ac:chgData name="MINHO PARK" userId="ec1a24b1eb5f6df6" providerId="LiveId" clId="{1F8AEA42-433E-4D8D-9475-F7E6262CBF12}" dt="2025-08-24T02:45:22.261" v="1841" actId="14100"/>
          <ac:cxnSpMkLst>
            <pc:docMk/>
            <pc:sldMk cId="736755106" sldId="372"/>
            <ac:cxnSpMk id="42" creationId="{E484009A-7D9F-F805-C0FE-CFEE8170772D}"/>
          </ac:cxnSpMkLst>
        </pc:cxnChg>
      </pc:sldChg>
      <pc:sldChg chg="addSp delSp modSp add mod">
        <pc:chgData name="MINHO PARK" userId="ec1a24b1eb5f6df6" providerId="LiveId" clId="{1F8AEA42-433E-4D8D-9475-F7E6262CBF12}" dt="2025-08-24T23:57:43.717" v="2140"/>
        <pc:sldMkLst>
          <pc:docMk/>
          <pc:sldMk cId="1380258552" sldId="373"/>
        </pc:sldMkLst>
        <pc:spChg chg="mod">
          <ac:chgData name="MINHO PARK" userId="ec1a24b1eb5f6df6" providerId="LiveId" clId="{1F8AEA42-433E-4D8D-9475-F7E6262CBF12}" dt="2025-08-24T23:57:43.717" v="2140"/>
          <ac:spMkLst>
            <pc:docMk/>
            <pc:sldMk cId="1380258552" sldId="373"/>
            <ac:spMk id="2" creationId="{67E2C48C-8B24-8F39-8409-90D4100FD5CE}"/>
          </ac:spMkLst>
        </pc:spChg>
        <pc:spChg chg="add mod">
          <ac:chgData name="MINHO PARK" userId="ec1a24b1eb5f6df6" providerId="LiveId" clId="{1F8AEA42-433E-4D8D-9475-F7E6262CBF12}" dt="2025-08-24T02:50:25.893" v="1885"/>
          <ac:spMkLst>
            <pc:docMk/>
            <pc:sldMk cId="1380258552" sldId="373"/>
            <ac:spMk id="30" creationId="{1CBE7288-11ED-2F6A-69E8-D7C7DDD1780F}"/>
          </ac:spMkLst>
        </pc:spChg>
        <pc:spChg chg="mod">
          <ac:chgData name="MINHO PARK" userId="ec1a24b1eb5f6df6" providerId="LiveId" clId="{1F8AEA42-433E-4D8D-9475-F7E6262CBF12}" dt="2025-08-24T02:48:27.592" v="1874" actId="1076"/>
          <ac:spMkLst>
            <pc:docMk/>
            <pc:sldMk cId="1380258552" sldId="373"/>
            <ac:spMk id="34" creationId="{ED4714A9-27C3-F9C1-4A23-D658EF20B2C4}"/>
          </ac:spMkLst>
        </pc:spChg>
        <pc:spChg chg="mod">
          <ac:chgData name="MINHO PARK" userId="ec1a24b1eb5f6df6" providerId="LiveId" clId="{1F8AEA42-433E-4D8D-9475-F7E6262CBF12}" dt="2025-08-24T02:47:44.018" v="1862" actId="1076"/>
          <ac:spMkLst>
            <pc:docMk/>
            <pc:sldMk cId="1380258552" sldId="373"/>
            <ac:spMk id="36" creationId="{E297ED11-F18E-0BAB-7EA3-5BAD6AAA08CC}"/>
          </ac:spMkLst>
        </pc:spChg>
        <pc:spChg chg="mod">
          <ac:chgData name="MINHO PARK" userId="ec1a24b1eb5f6df6" providerId="LiveId" clId="{1F8AEA42-433E-4D8D-9475-F7E6262CBF12}" dt="2025-08-24T02:46:18.953" v="1855" actId="1076"/>
          <ac:spMkLst>
            <pc:docMk/>
            <pc:sldMk cId="1380258552" sldId="373"/>
            <ac:spMk id="37" creationId="{933D871D-2041-E410-E3B2-CDBB19AFF98B}"/>
          </ac:spMkLst>
        </pc:spChg>
        <pc:picChg chg="add mod ord">
          <ac:chgData name="MINHO PARK" userId="ec1a24b1eb5f6df6" providerId="LiveId" clId="{1F8AEA42-433E-4D8D-9475-F7E6262CBF12}" dt="2025-08-24T02:48:54.422" v="1879" actId="14100"/>
          <ac:picMkLst>
            <pc:docMk/>
            <pc:sldMk cId="1380258552" sldId="373"/>
            <ac:picMk id="18" creationId="{207C3D3D-8D33-6334-5A1F-6E6A0ED9C736}"/>
          </ac:picMkLst>
        </pc:picChg>
        <pc:cxnChg chg="add mod">
          <ac:chgData name="MINHO PARK" userId="ec1a24b1eb5f6df6" providerId="LiveId" clId="{1F8AEA42-433E-4D8D-9475-F7E6262CBF12}" dt="2025-08-24T02:48:32.504" v="1876" actId="14100"/>
          <ac:cxnSpMkLst>
            <pc:docMk/>
            <pc:sldMk cId="1380258552" sldId="373"/>
            <ac:cxnSpMk id="4" creationId="{60AE82AE-D4CB-47FB-F04D-C8D98670B8B3}"/>
          </ac:cxnSpMkLst>
        </pc:cxnChg>
        <pc:cxnChg chg="add mod">
          <ac:chgData name="MINHO PARK" userId="ec1a24b1eb5f6df6" providerId="LiveId" clId="{1F8AEA42-433E-4D8D-9475-F7E6262CBF12}" dt="2025-08-24T02:47:52.495" v="1867" actId="14100"/>
          <ac:cxnSpMkLst>
            <pc:docMk/>
            <pc:sldMk cId="1380258552" sldId="373"/>
            <ac:cxnSpMk id="9" creationId="{C6C2F425-A4F6-82D7-2016-471D7F1B0508}"/>
          </ac:cxnSpMkLst>
        </pc:cxnChg>
        <pc:cxnChg chg="add mod">
          <ac:chgData name="MINHO PARK" userId="ec1a24b1eb5f6df6" providerId="LiveId" clId="{1F8AEA42-433E-4D8D-9475-F7E6262CBF12}" dt="2025-08-24T02:48:08.368" v="1870" actId="14100"/>
          <ac:cxnSpMkLst>
            <pc:docMk/>
            <pc:sldMk cId="1380258552" sldId="373"/>
            <ac:cxnSpMk id="11" creationId="{56A1219D-D176-19A8-5F5C-676A8ACED46F}"/>
          </ac:cxnSpMkLst>
        </pc:cxnChg>
        <pc:cxnChg chg="add mod">
          <ac:chgData name="MINHO PARK" userId="ec1a24b1eb5f6df6" providerId="LiveId" clId="{1F8AEA42-433E-4D8D-9475-F7E6262CBF12}" dt="2025-08-24T02:48:05.562" v="1869" actId="14100"/>
          <ac:cxnSpMkLst>
            <pc:docMk/>
            <pc:sldMk cId="1380258552" sldId="373"/>
            <ac:cxnSpMk id="12" creationId="{60E334A6-416E-DEA0-8B7A-AB36C4D968CA}"/>
          </ac:cxnSpMkLst>
        </pc:cxnChg>
        <pc:cxnChg chg="mod">
          <ac:chgData name="MINHO PARK" userId="ec1a24b1eb5f6df6" providerId="LiveId" clId="{1F8AEA42-433E-4D8D-9475-F7E6262CBF12}" dt="2025-08-24T02:48:40.951" v="1878" actId="14100"/>
          <ac:cxnSpMkLst>
            <pc:docMk/>
            <pc:sldMk cId="1380258552" sldId="373"/>
            <ac:cxnSpMk id="29" creationId="{22035989-18B0-4DD6-83C3-EBE9773FA37E}"/>
          </ac:cxnSpMkLst>
        </pc:cxnChg>
        <pc:cxnChg chg="mod">
          <ac:chgData name="MINHO PARK" userId="ec1a24b1eb5f6df6" providerId="LiveId" clId="{1F8AEA42-433E-4D8D-9475-F7E6262CBF12}" dt="2025-08-24T02:47:47.863" v="1864" actId="14100"/>
          <ac:cxnSpMkLst>
            <pc:docMk/>
            <pc:sldMk cId="1380258552" sldId="373"/>
            <ac:cxnSpMk id="35" creationId="{6FD7EBA9-C9B6-3752-7F8D-BB6ED171A7CB}"/>
          </ac:cxnSpMkLst>
        </pc:cxnChg>
      </pc:sldChg>
      <pc:sldChg chg="addSp delSp modSp add mod">
        <pc:chgData name="MINHO PARK" userId="ec1a24b1eb5f6df6" providerId="LiveId" clId="{1F8AEA42-433E-4D8D-9475-F7E6262CBF12}" dt="2025-08-24T08:22:41.540" v="1942" actId="478"/>
        <pc:sldMkLst>
          <pc:docMk/>
          <pc:sldMk cId="2163790647" sldId="374"/>
        </pc:sldMkLst>
        <pc:spChg chg="mod">
          <ac:chgData name="MINHO PARK" userId="ec1a24b1eb5f6df6" providerId="LiveId" clId="{1F8AEA42-433E-4D8D-9475-F7E6262CBF12}" dt="2025-08-24T08:20:28.339" v="1899"/>
          <ac:spMkLst>
            <pc:docMk/>
            <pc:sldMk cId="2163790647" sldId="374"/>
            <ac:spMk id="3" creationId="{70859C5B-E486-8E44-0D27-2A247D6CC569}"/>
          </ac:spMkLst>
        </pc:spChg>
        <pc:picChg chg="add mod">
          <ac:chgData name="MINHO PARK" userId="ec1a24b1eb5f6df6" providerId="LiveId" clId="{1F8AEA42-433E-4D8D-9475-F7E6262CBF12}" dt="2025-08-24T08:20:57.630" v="1914" actId="1076"/>
          <ac:picMkLst>
            <pc:docMk/>
            <pc:sldMk cId="2163790647" sldId="374"/>
            <ac:picMk id="6" creationId="{C9D8E9FA-4F92-0139-5007-45C09C8D6030}"/>
          </ac:picMkLst>
        </pc:picChg>
        <pc:picChg chg="add mod">
          <ac:chgData name="MINHO PARK" userId="ec1a24b1eb5f6df6" providerId="LiveId" clId="{1F8AEA42-433E-4D8D-9475-F7E6262CBF12}" dt="2025-08-24T08:21:09.156" v="1916" actId="14100"/>
          <ac:picMkLst>
            <pc:docMk/>
            <pc:sldMk cId="2163790647" sldId="374"/>
            <ac:picMk id="8" creationId="{7A1C1FCB-5600-EB64-6A55-919BC3E6EAFF}"/>
          </ac:picMkLst>
        </pc:picChg>
        <pc:picChg chg="add mod">
          <ac:chgData name="MINHO PARK" userId="ec1a24b1eb5f6df6" providerId="LiveId" clId="{1F8AEA42-433E-4D8D-9475-F7E6262CBF12}" dt="2025-08-24T08:20:47.354" v="1909" actId="1076"/>
          <ac:picMkLst>
            <pc:docMk/>
            <pc:sldMk cId="2163790647" sldId="374"/>
            <ac:picMk id="10" creationId="{638D7FBC-C228-7CC0-1677-BF1D46CCD3E5}"/>
          </ac:picMkLst>
        </pc:picChg>
        <pc:cxnChg chg="add mod">
          <ac:chgData name="MINHO PARK" userId="ec1a24b1eb5f6df6" providerId="LiveId" clId="{1F8AEA42-433E-4D8D-9475-F7E6262CBF12}" dt="2025-08-24T08:21:35.779" v="1922" actId="1035"/>
          <ac:cxnSpMkLst>
            <pc:docMk/>
            <pc:sldMk cId="2163790647" sldId="374"/>
            <ac:cxnSpMk id="11" creationId="{E2AE265C-2C75-B653-6947-163B2BEA7D6D}"/>
          </ac:cxnSpMkLst>
        </pc:cxnChg>
        <pc:cxnChg chg="add mod">
          <ac:chgData name="MINHO PARK" userId="ec1a24b1eb5f6df6" providerId="LiveId" clId="{1F8AEA42-433E-4D8D-9475-F7E6262CBF12}" dt="2025-08-24T08:22:04.158" v="1933" actId="1035"/>
          <ac:cxnSpMkLst>
            <pc:docMk/>
            <pc:sldMk cId="2163790647" sldId="374"/>
            <ac:cxnSpMk id="14" creationId="{2DC06429-5FD3-FC3C-DACA-B72AD41DEA91}"/>
          </ac:cxnSpMkLst>
        </pc:cxnChg>
        <pc:cxnChg chg="add mod">
          <ac:chgData name="MINHO PARK" userId="ec1a24b1eb5f6df6" providerId="LiveId" clId="{1F8AEA42-433E-4D8D-9475-F7E6262CBF12}" dt="2025-08-24T08:22:21.053" v="1937" actId="14100"/>
          <ac:cxnSpMkLst>
            <pc:docMk/>
            <pc:sldMk cId="2163790647" sldId="374"/>
            <ac:cxnSpMk id="16" creationId="{29191D72-DBBB-CDB2-6A7B-0514927D08D9}"/>
          </ac:cxnSpMkLst>
        </pc:cxnChg>
      </pc:sldChg>
      <pc:sldChg chg="addSp delSp modSp add mod">
        <pc:chgData name="MINHO PARK" userId="ec1a24b1eb5f6df6" providerId="LiveId" clId="{1F8AEA42-433E-4D8D-9475-F7E6262CBF12}" dt="2025-08-27T00:36:58.354" v="2793" actId="20577"/>
        <pc:sldMkLst>
          <pc:docMk/>
          <pc:sldMk cId="2311083260" sldId="375"/>
        </pc:sldMkLst>
        <pc:spChg chg="mod">
          <ac:chgData name="MINHO PARK" userId="ec1a24b1eb5f6df6" providerId="LiveId" clId="{1F8AEA42-433E-4D8D-9475-F7E6262CBF12}" dt="2025-08-27T00:15:50.371" v="2615" actId="20577"/>
          <ac:spMkLst>
            <pc:docMk/>
            <pc:sldMk cId="2311083260" sldId="375"/>
            <ac:spMk id="2" creationId="{7A792EE1-C615-B356-958D-2795A06BC0B8}"/>
          </ac:spMkLst>
        </pc:spChg>
        <pc:spChg chg="add mod">
          <ac:chgData name="MINHO PARK" userId="ec1a24b1eb5f6df6" providerId="LiveId" clId="{1F8AEA42-433E-4D8D-9475-F7E6262CBF12}" dt="2025-08-27T00:36:58.354" v="2793" actId="20577"/>
          <ac:spMkLst>
            <pc:docMk/>
            <pc:sldMk cId="2311083260" sldId="375"/>
            <ac:spMk id="3" creationId="{C2659A03-8F4A-8E02-0692-B99028512B3D}"/>
          </ac:spMkLst>
        </pc:spChg>
        <pc:picChg chg="add mod">
          <ac:chgData name="MINHO PARK" userId="ec1a24b1eb5f6df6" providerId="LiveId" clId="{1F8AEA42-433E-4D8D-9475-F7E6262CBF12}" dt="2025-08-24T10:18:34.261" v="1950" actId="1076"/>
          <ac:picMkLst>
            <pc:docMk/>
            <pc:sldMk cId="2311083260" sldId="375"/>
            <ac:picMk id="4" creationId="{73C54F42-FF0A-4FAC-8162-03B12CFB476D}"/>
          </ac:picMkLst>
        </pc:picChg>
      </pc:sldChg>
      <pc:sldChg chg="delSp modSp add mod ord">
        <pc:chgData name="MINHO PARK" userId="ec1a24b1eb5f6df6" providerId="LiveId" clId="{1F8AEA42-433E-4D8D-9475-F7E6262CBF12}" dt="2025-08-27T00:17:06.192" v="2618" actId="20577"/>
        <pc:sldMkLst>
          <pc:docMk/>
          <pc:sldMk cId="2064853567" sldId="376"/>
        </pc:sldMkLst>
        <pc:spChg chg="mod">
          <ac:chgData name="MINHO PARK" userId="ec1a24b1eb5f6df6" providerId="LiveId" clId="{1F8AEA42-433E-4D8D-9475-F7E6262CBF12}" dt="2025-08-27T00:17:06.192" v="2618" actId="20577"/>
          <ac:spMkLst>
            <pc:docMk/>
            <pc:sldMk cId="2064853567" sldId="376"/>
            <ac:spMk id="2" creationId="{12C46391-6AEA-DB70-75FE-041E58C2D12F}"/>
          </ac:spMkLst>
        </pc:spChg>
        <pc:picChg chg="mod">
          <ac:chgData name="MINHO PARK" userId="ec1a24b1eb5f6df6" providerId="LiveId" clId="{1F8AEA42-433E-4D8D-9475-F7E6262CBF12}" dt="2025-08-24T10:21:38.267" v="1959" actId="1076"/>
          <ac:picMkLst>
            <pc:docMk/>
            <pc:sldMk cId="2064853567" sldId="376"/>
            <ac:picMk id="5" creationId="{6E09902A-ADCB-2507-992C-728EA9B23A6B}"/>
          </ac:picMkLst>
        </pc:picChg>
      </pc:sldChg>
      <pc:sldChg chg="addSp delSp modSp add mod">
        <pc:chgData name="MINHO PARK" userId="ec1a24b1eb5f6df6" providerId="LiveId" clId="{1F8AEA42-433E-4D8D-9475-F7E6262CBF12}" dt="2025-08-24T23:45:55.616" v="2008"/>
        <pc:sldMkLst>
          <pc:docMk/>
          <pc:sldMk cId="2626996097" sldId="377"/>
        </pc:sldMkLst>
        <pc:spChg chg="mod">
          <ac:chgData name="MINHO PARK" userId="ec1a24b1eb5f6df6" providerId="LiveId" clId="{1F8AEA42-433E-4D8D-9475-F7E6262CBF12}" dt="2025-08-24T23:45:55.616" v="2008"/>
          <ac:spMkLst>
            <pc:docMk/>
            <pc:sldMk cId="2626996097" sldId="377"/>
            <ac:spMk id="2" creationId="{EE85DB7A-261D-4139-E050-8EC6BED3F97A}"/>
          </ac:spMkLst>
        </pc:spChg>
        <pc:picChg chg="add mod">
          <ac:chgData name="MINHO PARK" userId="ec1a24b1eb5f6df6" providerId="LiveId" clId="{1F8AEA42-433E-4D8D-9475-F7E6262CBF12}" dt="2025-08-24T23:44:36.141" v="1975" actId="1076"/>
          <ac:picMkLst>
            <pc:docMk/>
            <pc:sldMk cId="2626996097" sldId="377"/>
            <ac:picMk id="4" creationId="{8E0672B7-28DD-FABA-6DF5-5E86920A2040}"/>
          </ac:picMkLst>
        </pc:picChg>
        <pc:picChg chg="add mod">
          <ac:chgData name="MINHO PARK" userId="ec1a24b1eb5f6df6" providerId="LiveId" clId="{1F8AEA42-433E-4D8D-9475-F7E6262CBF12}" dt="2025-08-24T23:44:32.187" v="1973" actId="1076"/>
          <ac:picMkLst>
            <pc:docMk/>
            <pc:sldMk cId="2626996097" sldId="377"/>
            <ac:picMk id="8" creationId="{C9CE9B18-A88C-485C-9BB9-4C9140035D46}"/>
          </ac:picMkLst>
        </pc:picChg>
        <pc:cxnChg chg="mod ord">
          <ac:chgData name="MINHO PARK" userId="ec1a24b1eb5f6df6" providerId="LiveId" clId="{1F8AEA42-433E-4D8D-9475-F7E6262CBF12}" dt="2025-08-24T23:44:56.736" v="1980" actId="1037"/>
          <ac:cxnSpMkLst>
            <pc:docMk/>
            <pc:sldMk cId="2626996097" sldId="377"/>
            <ac:cxnSpMk id="10" creationId="{D58D65E7-C415-2AD0-ED79-AE15A1020E29}"/>
          </ac:cxnSpMkLst>
        </pc:cxnChg>
        <pc:cxnChg chg="mod ord">
          <ac:chgData name="MINHO PARK" userId="ec1a24b1eb5f6df6" providerId="LiveId" clId="{1F8AEA42-433E-4D8D-9475-F7E6262CBF12}" dt="2025-08-24T23:45:07.424" v="1985" actId="1036"/>
          <ac:cxnSpMkLst>
            <pc:docMk/>
            <pc:sldMk cId="2626996097" sldId="377"/>
            <ac:cxnSpMk id="12" creationId="{173AFCA9-FF97-FF17-64E3-379CD256CB1A}"/>
          </ac:cxnSpMkLst>
        </pc:cxnChg>
      </pc:sldChg>
      <pc:sldChg chg="addSp delSp modSp add mod">
        <pc:chgData name="MINHO PARK" userId="ec1a24b1eb5f6df6" providerId="LiveId" clId="{1F8AEA42-433E-4D8D-9475-F7E6262CBF12}" dt="2025-08-24T23:47:23.184" v="2031" actId="1037"/>
        <pc:sldMkLst>
          <pc:docMk/>
          <pc:sldMk cId="3217880216" sldId="378"/>
        </pc:sldMkLst>
        <pc:spChg chg="mod">
          <ac:chgData name="MINHO PARK" userId="ec1a24b1eb5f6df6" providerId="LiveId" clId="{1F8AEA42-433E-4D8D-9475-F7E6262CBF12}" dt="2025-08-24T23:45:37.417" v="2002" actId="20577"/>
          <ac:spMkLst>
            <pc:docMk/>
            <pc:sldMk cId="3217880216" sldId="378"/>
            <ac:spMk id="2" creationId="{C5CC8C54-6E2B-AB28-C03C-ADB7654C9C3B}"/>
          </ac:spMkLst>
        </pc:spChg>
        <pc:picChg chg="add mod">
          <ac:chgData name="MINHO PARK" userId="ec1a24b1eb5f6df6" providerId="LiveId" clId="{1F8AEA42-433E-4D8D-9475-F7E6262CBF12}" dt="2025-08-24T23:46:50.627" v="2017" actId="1076"/>
          <ac:picMkLst>
            <pc:docMk/>
            <pc:sldMk cId="3217880216" sldId="378"/>
            <ac:picMk id="4" creationId="{2237893A-470A-21B7-2C6B-FA9436E6B02E}"/>
          </ac:picMkLst>
        </pc:picChg>
        <pc:picChg chg="add mod">
          <ac:chgData name="MINHO PARK" userId="ec1a24b1eb5f6df6" providerId="LiveId" clId="{1F8AEA42-433E-4D8D-9475-F7E6262CBF12}" dt="2025-08-24T23:46:52.990" v="2018" actId="1076"/>
          <ac:picMkLst>
            <pc:docMk/>
            <pc:sldMk cId="3217880216" sldId="378"/>
            <ac:picMk id="8" creationId="{C3D691A4-8298-EFA8-F911-87A00094D77C}"/>
          </ac:picMkLst>
        </pc:picChg>
        <pc:cxnChg chg="mod ord">
          <ac:chgData name="MINHO PARK" userId="ec1a24b1eb5f6df6" providerId="LiveId" clId="{1F8AEA42-433E-4D8D-9475-F7E6262CBF12}" dt="2025-08-24T23:47:15.087" v="2028" actId="1038"/>
          <ac:cxnSpMkLst>
            <pc:docMk/>
            <pc:sldMk cId="3217880216" sldId="378"/>
            <ac:cxnSpMk id="10" creationId="{FCA55BF9-4FFE-6B1A-3BF6-A13332447DF5}"/>
          </ac:cxnSpMkLst>
        </pc:cxnChg>
        <pc:cxnChg chg="mod ord">
          <ac:chgData name="MINHO PARK" userId="ec1a24b1eb5f6df6" providerId="LiveId" clId="{1F8AEA42-433E-4D8D-9475-F7E6262CBF12}" dt="2025-08-24T23:47:23.184" v="2031" actId="1037"/>
          <ac:cxnSpMkLst>
            <pc:docMk/>
            <pc:sldMk cId="3217880216" sldId="378"/>
            <ac:cxnSpMk id="12" creationId="{426DEDD6-2D3C-3844-5957-D0B51E89B842}"/>
          </ac:cxnSpMkLst>
        </pc:cxnChg>
      </pc:sldChg>
      <pc:sldChg chg="addSp delSp modSp add mod">
        <pc:chgData name="MINHO PARK" userId="ec1a24b1eb5f6df6" providerId="LiveId" clId="{1F8AEA42-433E-4D8D-9475-F7E6262CBF12}" dt="2025-08-25T00:09:42.760" v="2275" actId="478"/>
        <pc:sldMkLst>
          <pc:docMk/>
          <pc:sldMk cId="1250001089" sldId="379"/>
        </pc:sldMkLst>
        <pc:spChg chg="add mod">
          <ac:chgData name="MINHO PARK" userId="ec1a24b1eb5f6df6" providerId="LiveId" clId="{1F8AEA42-433E-4D8D-9475-F7E6262CBF12}" dt="2025-08-24T23:50:12.319" v="2055" actId="1076"/>
          <ac:spMkLst>
            <pc:docMk/>
            <pc:sldMk cId="1250001089" sldId="379"/>
            <ac:spMk id="6" creationId="{974C4B4E-43D8-398E-1446-500EE9E1F8CF}"/>
          </ac:spMkLst>
        </pc:spChg>
        <pc:picChg chg="add mod">
          <ac:chgData name="MINHO PARK" userId="ec1a24b1eb5f6df6" providerId="LiveId" clId="{1F8AEA42-433E-4D8D-9475-F7E6262CBF12}" dt="2025-08-24T23:50:02.061" v="2049" actId="1076"/>
          <ac:picMkLst>
            <pc:docMk/>
            <pc:sldMk cId="1250001089" sldId="379"/>
            <ac:picMk id="5" creationId="{7A114B2F-86B5-862F-2BE4-3863FA6E14A0}"/>
          </ac:picMkLst>
        </pc:picChg>
      </pc:sldChg>
      <pc:sldChg chg="addSp delSp modSp add mod">
        <pc:chgData name="MINHO PARK" userId="ec1a24b1eb5f6df6" providerId="LiveId" clId="{1F8AEA42-433E-4D8D-9475-F7E6262CBF12}" dt="2025-08-24T23:56:14.784" v="2136" actId="20577"/>
        <pc:sldMkLst>
          <pc:docMk/>
          <pc:sldMk cId="824236972" sldId="380"/>
        </pc:sldMkLst>
        <pc:spChg chg="mod">
          <ac:chgData name="MINHO PARK" userId="ec1a24b1eb5f6df6" providerId="LiveId" clId="{1F8AEA42-433E-4D8D-9475-F7E6262CBF12}" dt="2025-08-24T23:56:14.784" v="2136" actId="20577"/>
          <ac:spMkLst>
            <pc:docMk/>
            <pc:sldMk cId="824236972" sldId="380"/>
            <ac:spMk id="6" creationId="{F84BAA69-A98A-E1C5-3585-D01A2FE2CB52}"/>
          </ac:spMkLst>
        </pc:spChg>
        <pc:picChg chg="add mod">
          <ac:chgData name="MINHO PARK" userId="ec1a24b1eb5f6df6" providerId="LiveId" clId="{1F8AEA42-433E-4D8D-9475-F7E6262CBF12}" dt="2025-08-24T23:55:13.299" v="2126" actId="1037"/>
          <ac:picMkLst>
            <pc:docMk/>
            <pc:sldMk cId="824236972" sldId="380"/>
            <ac:picMk id="4" creationId="{4D679229-8D3D-63CB-2594-FA7233D62D1F}"/>
          </ac:picMkLst>
        </pc:picChg>
        <pc:picChg chg="add mod">
          <ac:chgData name="MINHO PARK" userId="ec1a24b1eb5f6df6" providerId="LiveId" clId="{1F8AEA42-433E-4D8D-9475-F7E6262CBF12}" dt="2025-08-24T23:55:13.299" v="2126" actId="1037"/>
          <ac:picMkLst>
            <pc:docMk/>
            <pc:sldMk cId="824236972" sldId="380"/>
            <ac:picMk id="8" creationId="{12B9A0EA-661C-FEC9-5A43-414BAC2B8E10}"/>
          </ac:picMkLst>
        </pc:picChg>
      </pc:sldChg>
      <pc:sldChg chg="addSp delSp modSp add mod">
        <pc:chgData name="MINHO PARK" userId="ec1a24b1eb5f6df6" providerId="LiveId" clId="{1F8AEA42-433E-4D8D-9475-F7E6262CBF12}" dt="2025-08-25T00:00:30.592" v="2171" actId="1035"/>
        <pc:sldMkLst>
          <pc:docMk/>
          <pc:sldMk cId="4027585539" sldId="381"/>
        </pc:sldMkLst>
        <pc:picChg chg="add mod">
          <ac:chgData name="MINHO PARK" userId="ec1a24b1eb5f6df6" providerId="LiveId" clId="{1F8AEA42-433E-4D8D-9475-F7E6262CBF12}" dt="2025-08-24T23:59:21.255" v="2156" actId="14100"/>
          <ac:picMkLst>
            <pc:docMk/>
            <pc:sldMk cId="4027585539" sldId="381"/>
            <ac:picMk id="5" creationId="{88A5D135-2CC4-8F57-53F0-FC21D9205EFD}"/>
          </ac:picMkLst>
        </pc:picChg>
        <pc:picChg chg="add mod">
          <ac:chgData name="MINHO PARK" userId="ec1a24b1eb5f6df6" providerId="LiveId" clId="{1F8AEA42-433E-4D8D-9475-F7E6262CBF12}" dt="2025-08-24T23:59:15.569" v="2155" actId="1076"/>
          <ac:picMkLst>
            <pc:docMk/>
            <pc:sldMk cId="4027585539" sldId="381"/>
            <ac:picMk id="7" creationId="{F67DA331-9269-C5F8-E423-E0C22CB9015B}"/>
          </ac:picMkLst>
        </pc:picChg>
        <pc:cxnChg chg="add mod">
          <ac:chgData name="MINHO PARK" userId="ec1a24b1eb5f6df6" providerId="LiveId" clId="{1F8AEA42-433E-4D8D-9475-F7E6262CBF12}" dt="2025-08-25T00:00:14.777" v="2164" actId="1037"/>
          <ac:cxnSpMkLst>
            <pc:docMk/>
            <pc:sldMk cId="4027585539" sldId="381"/>
            <ac:cxnSpMk id="8" creationId="{BDF0DF4F-8750-D070-FC84-EA236969F1C0}"/>
          </ac:cxnSpMkLst>
        </pc:cxnChg>
        <pc:cxnChg chg="add mod">
          <ac:chgData name="MINHO PARK" userId="ec1a24b1eb5f6df6" providerId="LiveId" clId="{1F8AEA42-433E-4D8D-9475-F7E6262CBF12}" dt="2025-08-25T00:00:30.592" v="2171" actId="1035"/>
          <ac:cxnSpMkLst>
            <pc:docMk/>
            <pc:sldMk cId="4027585539" sldId="381"/>
            <ac:cxnSpMk id="14" creationId="{CF02877C-E6D4-148F-57BC-AD33674F6009}"/>
          </ac:cxnSpMkLst>
        </pc:cxnChg>
      </pc:sldChg>
      <pc:sldChg chg="addSp delSp modSp add mod">
        <pc:chgData name="MINHO PARK" userId="ec1a24b1eb5f6df6" providerId="LiveId" clId="{1F8AEA42-433E-4D8D-9475-F7E6262CBF12}" dt="2025-08-25T00:05:40.153" v="2265" actId="478"/>
        <pc:sldMkLst>
          <pc:docMk/>
          <pc:sldMk cId="1465942826" sldId="382"/>
        </pc:sldMkLst>
        <pc:picChg chg="add mod">
          <ac:chgData name="MINHO PARK" userId="ec1a24b1eb5f6df6" providerId="LiveId" clId="{1F8AEA42-433E-4D8D-9475-F7E6262CBF12}" dt="2025-08-25T00:01:57.041" v="2180" actId="14100"/>
          <ac:picMkLst>
            <pc:docMk/>
            <pc:sldMk cId="1465942826" sldId="382"/>
            <ac:picMk id="4" creationId="{855B353D-A801-5DF6-CCB0-6C93E694009F}"/>
          </ac:picMkLst>
        </pc:picChg>
        <pc:cxnChg chg="add mod">
          <ac:chgData name="MINHO PARK" userId="ec1a24b1eb5f6df6" providerId="LiveId" clId="{1F8AEA42-433E-4D8D-9475-F7E6262CBF12}" dt="2025-08-25T00:02:23.976" v="2190" actId="1036"/>
          <ac:cxnSpMkLst>
            <pc:docMk/>
            <pc:sldMk cId="1465942826" sldId="382"/>
            <ac:cxnSpMk id="6" creationId="{3583660D-A997-5D92-B5CB-F135C33B9299}"/>
          </ac:cxnSpMkLst>
        </pc:cxnChg>
        <pc:cxnChg chg="add mod">
          <ac:chgData name="MINHO PARK" userId="ec1a24b1eb5f6df6" providerId="LiveId" clId="{1F8AEA42-433E-4D8D-9475-F7E6262CBF12}" dt="2025-08-25T00:02:45.947" v="2197" actId="14100"/>
          <ac:cxnSpMkLst>
            <pc:docMk/>
            <pc:sldMk cId="1465942826" sldId="382"/>
            <ac:cxnSpMk id="11" creationId="{45D898C3-D80A-BA1E-A1FA-0CDDE35E3FE6}"/>
          </ac:cxnSpMkLst>
        </pc:cxnChg>
        <pc:cxnChg chg="add mod">
          <ac:chgData name="MINHO PARK" userId="ec1a24b1eb5f6df6" providerId="LiveId" clId="{1F8AEA42-433E-4D8D-9475-F7E6262CBF12}" dt="2025-08-25T00:02:58.774" v="2204" actId="1037"/>
          <ac:cxnSpMkLst>
            <pc:docMk/>
            <pc:sldMk cId="1465942826" sldId="382"/>
            <ac:cxnSpMk id="13" creationId="{224E0FC5-B2B2-4B33-695A-02BCC406D2CB}"/>
          </ac:cxnSpMkLst>
        </pc:cxnChg>
        <pc:cxnChg chg="add mod">
          <ac:chgData name="MINHO PARK" userId="ec1a24b1eb5f6df6" providerId="LiveId" clId="{1F8AEA42-433E-4D8D-9475-F7E6262CBF12}" dt="2025-08-25T00:03:16.265" v="2209" actId="14100"/>
          <ac:cxnSpMkLst>
            <pc:docMk/>
            <pc:sldMk cId="1465942826" sldId="382"/>
            <ac:cxnSpMk id="15" creationId="{F40EE951-8F8A-7B69-2BC9-F887981C7935}"/>
          </ac:cxnSpMkLst>
        </pc:cxnChg>
        <pc:cxnChg chg="add mod">
          <ac:chgData name="MINHO PARK" userId="ec1a24b1eb5f6df6" providerId="LiveId" clId="{1F8AEA42-433E-4D8D-9475-F7E6262CBF12}" dt="2025-08-25T00:04:05.135" v="2213" actId="1038"/>
          <ac:cxnSpMkLst>
            <pc:docMk/>
            <pc:sldMk cId="1465942826" sldId="382"/>
            <ac:cxnSpMk id="17" creationId="{70E78EE6-35FA-0973-E361-BAF2D7AF89D4}"/>
          </ac:cxnSpMkLst>
        </pc:cxnChg>
        <pc:cxnChg chg="add mod">
          <ac:chgData name="MINHO PARK" userId="ec1a24b1eb5f6df6" providerId="LiveId" clId="{1F8AEA42-433E-4D8D-9475-F7E6262CBF12}" dt="2025-08-25T00:04:27.577" v="2220" actId="1036"/>
          <ac:cxnSpMkLst>
            <pc:docMk/>
            <pc:sldMk cId="1465942826" sldId="382"/>
            <ac:cxnSpMk id="18" creationId="{026E86BF-3548-8117-CE96-4185A52AA095}"/>
          </ac:cxnSpMkLst>
        </pc:cxnChg>
        <pc:cxnChg chg="add mod">
          <ac:chgData name="MINHO PARK" userId="ec1a24b1eb5f6df6" providerId="LiveId" clId="{1F8AEA42-433E-4D8D-9475-F7E6262CBF12}" dt="2025-08-25T00:04:34.510" v="2238" actId="1037"/>
          <ac:cxnSpMkLst>
            <pc:docMk/>
            <pc:sldMk cId="1465942826" sldId="382"/>
            <ac:cxnSpMk id="19" creationId="{6E177151-D75C-FBF4-E873-49FCCF4017F1}"/>
          </ac:cxnSpMkLst>
        </pc:cxnChg>
        <pc:cxnChg chg="add mod">
          <ac:chgData name="MINHO PARK" userId="ec1a24b1eb5f6df6" providerId="LiveId" clId="{1F8AEA42-433E-4D8D-9475-F7E6262CBF12}" dt="2025-08-25T00:04:44.697" v="2263" actId="14100"/>
          <ac:cxnSpMkLst>
            <pc:docMk/>
            <pc:sldMk cId="1465942826" sldId="382"/>
            <ac:cxnSpMk id="20" creationId="{3D978F99-874C-CA16-6E26-AACC07FA464D}"/>
          </ac:cxnSpMkLst>
        </pc:cxnChg>
      </pc:sldChg>
      <pc:sldChg chg="addSp delSp modSp add mod delAnim">
        <pc:chgData name="MINHO PARK" userId="ec1a24b1eb5f6df6" providerId="LiveId" clId="{1F8AEA42-433E-4D8D-9475-F7E6262CBF12}" dt="2025-08-25T00:11:37.393" v="2329" actId="1035"/>
        <pc:sldMkLst>
          <pc:docMk/>
          <pc:sldMk cId="1264486930" sldId="383"/>
        </pc:sldMkLst>
        <pc:spChg chg="mod">
          <ac:chgData name="MINHO PARK" userId="ec1a24b1eb5f6df6" providerId="LiveId" clId="{1F8AEA42-433E-4D8D-9475-F7E6262CBF12}" dt="2025-08-25T00:11:09.145" v="2318" actId="20577"/>
          <ac:spMkLst>
            <pc:docMk/>
            <pc:sldMk cId="1264486930" sldId="383"/>
            <ac:spMk id="2" creationId="{64DCC4CF-2B56-2260-2A73-628C6E19E7FE}"/>
          </ac:spMkLst>
        </pc:spChg>
        <pc:spChg chg="add mod">
          <ac:chgData name="MINHO PARK" userId="ec1a24b1eb5f6df6" providerId="LiveId" clId="{1F8AEA42-433E-4D8D-9475-F7E6262CBF12}" dt="2025-08-25T00:11:37.393" v="2329" actId="1035"/>
          <ac:spMkLst>
            <pc:docMk/>
            <pc:sldMk cId="1264486930" sldId="383"/>
            <ac:spMk id="5" creationId="{D924172D-189E-33F0-6EE2-9B6C2E93C60E}"/>
          </ac:spMkLst>
        </pc:spChg>
        <pc:picChg chg="add mod">
          <ac:chgData name="MINHO PARK" userId="ec1a24b1eb5f6df6" providerId="LiveId" clId="{1F8AEA42-433E-4D8D-9475-F7E6262CBF12}" dt="2025-08-25T00:09:26.433" v="2273" actId="1076"/>
          <ac:picMkLst>
            <pc:docMk/>
            <pc:sldMk cId="1264486930" sldId="383"/>
            <ac:picMk id="4" creationId="{EC21E684-A334-C7FD-2BEC-0B6682EEB3D2}"/>
          </ac:picMkLst>
        </pc:picChg>
      </pc:sldChg>
      <pc:sldChg chg="addSp delSp modSp add mod">
        <pc:chgData name="MINHO PARK" userId="ec1a24b1eb5f6df6" providerId="LiveId" clId="{1F8AEA42-433E-4D8D-9475-F7E6262CBF12}" dt="2025-08-25T00:15:23.720" v="2387" actId="1076"/>
        <pc:sldMkLst>
          <pc:docMk/>
          <pc:sldMk cId="1784019445" sldId="384"/>
        </pc:sldMkLst>
        <pc:picChg chg="add mod">
          <ac:chgData name="MINHO PARK" userId="ec1a24b1eb5f6df6" providerId="LiveId" clId="{1F8AEA42-433E-4D8D-9475-F7E6262CBF12}" dt="2025-08-25T00:15:23.720" v="2387" actId="1076"/>
          <ac:picMkLst>
            <pc:docMk/>
            <pc:sldMk cId="1784019445" sldId="384"/>
            <ac:picMk id="5" creationId="{ABDD20FC-1044-4266-2D15-672196884EE9}"/>
          </ac:picMkLst>
        </pc:picChg>
      </pc:sldChg>
      <pc:sldChg chg="addSp delSp modSp add mod">
        <pc:chgData name="MINHO PARK" userId="ec1a24b1eb5f6df6" providerId="LiveId" clId="{1F8AEA42-433E-4D8D-9475-F7E6262CBF12}" dt="2025-08-25T00:40:51.564" v="2395" actId="1076"/>
        <pc:sldMkLst>
          <pc:docMk/>
          <pc:sldMk cId="2202933541" sldId="385"/>
        </pc:sldMkLst>
        <pc:picChg chg="add mod">
          <ac:chgData name="MINHO PARK" userId="ec1a24b1eb5f6df6" providerId="LiveId" clId="{1F8AEA42-433E-4D8D-9475-F7E6262CBF12}" dt="2025-08-25T00:40:51.564" v="2395" actId="1076"/>
          <ac:picMkLst>
            <pc:docMk/>
            <pc:sldMk cId="2202933541" sldId="385"/>
            <ac:picMk id="4" creationId="{30AC1FBA-44D2-1834-948D-B79803658183}"/>
          </ac:picMkLst>
        </pc:picChg>
      </pc:sldChg>
      <pc:sldChg chg="addSp delSp modSp add mod">
        <pc:chgData name="MINHO PARK" userId="ec1a24b1eb5f6df6" providerId="LiveId" clId="{1F8AEA42-433E-4D8D-9475-F7E6262CBF12}" dt="2025-08-25T01:00:21.728" v="2446" actId="1076"/>
        <pc:sldMkLst>
          <pc:docMk/>
          <pc:sldMk cId="807511658" sldId="386"/>
        </pc:sldMkLst>
        <pc:spChg chg="mod">
          <ac:chgData name="MINHO PARK" userId="ec1a24b1eb5f6df6" providerId="LiveId" clId="{1F8AEA42-433E-4D8D-9475-F7E6262CBF12}" dt="2025-08-25T01:00:07.256" v="2445" actId="20577"/>
          <ac:spMkLst>
            <pc:docMk/>
            <pc:sldMk cId="807511658" sldId="386"/>
            <ac:spMk id="2" creationId="{0CB14AF5-60C4-12BD-EEE0-F41B47DFC45A}"/>
          </ac:spMkLst>
        </pc:spChg>
        <pc:spChg chg="add mod">
          <ac:chgData name="MINHO PARK" userId="ec1a24b1eb5f6df6" providerId="LiveId" clId="{1F8AEA42-433E-4D8D-9475-F7E6262CBF12}" dt="2025-08-25T00:59:25.940" v="2432" actId="27636"/>
          <ac:spMkLst>
            <pc:docMk/>
            <pc:sldMk cId="807511658" sldId="386"/>
            <ac:spMk id="6" creationId="{D8976A67-65DE-1474-1AA9-56541235CF09}"/>
          </ac:spMkLst>
        </pc:spChg>
        <pc:picChg chg="add mod">
          <ac:chgData name="MINHO PARK" userId="ec1a24b1eb5f6df6" providerId="LiveId" clId="{1F8AEA42-433E-4D8D-9475-F7E6262CBF12}" dt="2025-08-25T01:00:21.728" v="2446" actId="1076"/>
          <ac:picMkLst>
            <pc:docMk/>
            <pc:sldMk cId="807511658" sldId="386"/>
            <ac:picMk id="5" creationId="{52648463-B265-87E6-3D87-61723EDD88C1}"/>
          </ac:picMkLst>
        </pc:picChg>
        <pc:picChg chg="add mod">
          <ac:chgData name="MINHO PARK" userId="ec1a24b1eb5f6df6" providerId="LiveId" clId="{1F8AEA42-433E-4D8D-9475-F7E6262CBF12}" dt="2025-08-25T00:59:04.639" v="2429" actId="14100"/>
          <ac:picMkLst>
            <pc:docMk/>
            <pc:sldMk cId="807511658" sldId="386"/>
            <ac:picMk id="7" creationId="{0D9FAF3C-AA6F-3422-30FD-688480E43A0E}"/>
          </ac:picMkLst>
        </pc:picChg>
      </pc:sldChg>
      <pc:sldChg chg="modSp add mod">
        <pc:chgData name="MINHO PARK" userId="ec1a24b1eb5f6df6" providerId="LiveId" clId="{1F8AEA42-433E-4D8D-9475-F7E6262CBF12}" dt="2025-08-25T01:02:07.279" v="2466" actId="1076"/>
        <pc:sldMkLst>
          <pc:docMk/>
          <pc:sldMk cId="1020451413" sldId="387"/>
        </pc:sldMkLst>
        <pc:spChg chg="mod">
          <ac:chgData name="MINHO PARK" userId="ec1a24b1eb5f6df6" providerId="LiveId" clId="{1F8AEA42-433E-4D8D-9475-F7E6262CBF12}" dt="2025-08-25T01:02:07.279" v="2466" actId="1076"/>
          <ac:spMkLst>
            <pc:docMk/>
            <pc:sldMk cId="1020451413" sldId="387"/>
            <ac:spMk id="6" creationId="{F1DC4E99-738D-A26A-E6BC-BE7D0111C992}"/>
          </ac:spMkLst>
        </pc:spChg>
      </pc:sldChg>
      <pc:sldChg chg="addSp delSp modSp add mod ord">
        <pc:chgData name="MINHO PARK" userId="ec1a24b1eb5f6df6" providerId="LiveId" clId="{1F8AEA42-433E-4D8D-9475-F7E6262CBF12}" dt="2025-08-27T01:00:07.352" v="2927" actId="1037"/>
        <pc:sldMkLst>
          <pc:docMk/>
          <pc:sldMk cId="2616427529" sldId="388"/>
        </pc:sldMkLst>
        <pc:spChg chg="mod">
          <ac:chgData name="MINHO PARK" userId="ec1a24b1eb5f6df6" providerId="LiveId" clId="{1F8AEA42-433E-4D8D-9475-F7E6262CBF12}" dt="2025-08-27T00:28:44.211" v="2741" actId="20577"/>
          <ac:spMkLst>
            <pc:docMk/>
            <pc:sldMk cId="2616427529" sldId="388"/>
            <ac:spMk id="2" creationId="{EB8E2958-8E18-614D-F2D9-1CE478D24C2F}"/>
          </ac:spMkLst>
        </pc:spChg>
        <pc:spChg chg="add mod">
          <ac:chgData name="MINHO PARK" userId="ec1a24b1eb5f6df6" providerId="LiveId" clId="{1F8AEA42-433E-4D8D-9475-F7E6262CBF12}" dt="2025-08-27T00:41:09.950" v="2800" actId="1076"/>
          <ac:spMkLst>
            <pc:docMk/>
            <pc:sldMk cId="2616427529" sldId="388"/>
            <ac:spMk id="16" creationId="{C165E131-F48E-0216-0F40-7E04F8229E51}"/>
          </ac:spMkLst>
        </pc:spChg>
        <pc:picChg chg="add mod ord">
          <ac:chgData name="MINHO PARK" userId="ec1a24b1eb5f6df6" providerId="LiveId" clId="{1F8AEA42-433E-4D8D-9475-F7E6262CBF12}" dt="2025-08-27T00:25:00.564" v="2621" actId="167"/>
          <ac:picMkLst>
            <pc:docMk/>
            <pc:sldMk cId="2616427529" sldId="388"/>
            <ac:picMk id="4" creationId="{DBED67FC-8A56-E9CB-CCDB-0B039C19A5AC}"/>
          </ac:picMkLst>
        </pc:picChg>
        <pc:picChg chg="add mod">
          <ac:chgData name="MINHO PARK" userId="ec1a24b1eb5f6df6" providerId="LiveId" clId="{1F8AEA42-433E-4D8D-9475-F7E6262CBF12}" dt="2025-08-27T00:41:42.965" v="2811" actId="1036"/>
          <ac:picMkLst>
            <pc:docMk/>
            <pc:sldMk cId="2616427529" sldId="388"/>
            <ac:picMk id="17" creationId="{4D9C1366-E9E7-0825-FEDE-1529B4C09376}"/>
          </ac:picMkLst>
        </pc:picChg>
        <pc:cxnChg chg="add mod">
          <ac:chgData name="MINHO PARK" userId="ec1a24b1eb5f6df6" providerId="LiveId" clId="{1F8AEA42-433E-4D8D-9475-F7E6262CBF12}" dt="2025-08-27T00:26:43.384" v="2657" actId="1037"/>
          <ac:cxnSpMkLst>
            <pc:docMk/>
            <pc:sldMk cId="2616427529" sldId="388"/>
            <ac:cxnSpMk id="9" creationId="{5512415C-7792-EF6F-0CF4-0048B40B5FFC}"/>
          </ac:cxnSpMkLst>
        </pc:cxnChg>
        <pc:cxnChg chg="add mod">
          <ac:chgData name="MINHO PARK" userId="ec1a24b1eb5f6df6" providerId="LiveId" clId="{1F8AEA42-433E-4D8D-9475-F7E6262CBF12}" dt="2025-08-27T00:27:15.670" v="2681" actId="14100"/>
          <ac:cxnSpMkLst>
            <pc:docMk/>
            <pc:sldMk cId="2616427529" sldId="388"/>
            <ac:cxnSpMk id="10" creationId="{176EA2CA-BC9C-3BFC-5322-FB54042250BB}"/>
          </ac:cxnSpMkLst>
        </pc:cxnChg>
        <pc:cxnChg chg="add mod">
          <ac:chgData name="MINHO PARK" userId="ec1a24b1eb5f6df6" providerId="LiveId" clId="{1F8AEA42-433E-4D8D-9475-F7E6262CBF12}" dt="2025-08-27T00:27:27.867" v="2688" actId="14100"/>
          <ac:cxnSpMkLst>
            <pc:docMk/>
            <pc:sldMk cId="2616427529" sldId="388"/>
            <ac:cxnSpMk id="11" creationId="{B1F27EA6-45A8-22F5-037B-7907D9502276}"/>
          </ac:cxnSpMkLst>
        </pc:cxnChg>
        <pc:cxnChg chg="add mod">
          <ac:chgData name="MINHO PARK" userId="ec1a24b1eb5f6df6" providerId="LiveId" clId="{1F8AEA42-433E-4D8D-9475-F7E6262CBF12}" dt="2025-08-27T00:27:00.289" v="2669" actId="1036"/>
          <ac:cxnSpMkLst>
            <pc:docMk/>
            <pc:sldMk cId="2616427529" sldId="388"/>
            <ac:cxnSpMk id="12" creationId="{33BA2F07-E3FB-799D-1B61-E1FC73A609A9}"/>
          </ac:cxnSpMkLst>
        </pc:cxnChg>
        <pc:cxnChg chg="add mod">
          <ac:chgData name="MINHO PARK" userId="ec1a24b1eb5f6df6" providerId="LiveId" clId="{1F8AEA42-433E-4D8D-9475-F7E6262CBF12}" dt="2025-08-27T00:27:35.828" v="2695" actId="1037"/>
          <ac:cxnSpMkLst>
            <pc:docMk/>
            <pc:sldMk cId="2616427529" sldId="388"/>
            <ac:cxnSpMk id="18" creationId="{2B8A89C3-1309-69E7-D7FA-1DA5DC94860F}"/>
          </ac:cxnSpMkLst>
        </pc:cxnChg>
        <pc:cxnChg chg="add mod">
          <ac:chgData name="MINHO PARK" userId="ec1a24b1eb5f6df6" providerId="LiveId" clId="{1F8AEA42-433E-4D8D-9475-F7E6262CBF12}" dt="2025-08-27T00:27:46.936" v="2702" actId="1036"/>
          <ac:cxnSpMkLst>
            <pc:docMk/>
            <pc:sldMk cId="2616427529" sldId="388"/>
            <ac:cxnSpMk id="20" creationId="{8370F13A-173C-2514-7D92-18B99498941C}"/>
          </ac:cxnSpMkLst>
        </pc:cxnChg>
        <pc:cxnChg chg="add mod">
          <ac:chgData name="MINHO PARK" userId="ec1a24b1eb5f6df6" providerId="LiveId" clId="{1F8AEA42-433E-4D8D-9475-F7E6262CBF12}" dt="2025-08-27T00:27:39.056" v="2697" actId="1038"/>
          <ac:cxnSpMkLst>
            <pc:docMk/>
            <pc:sldMk cId="2616427529" sldId="388"/>
            <ac:cxnSpMk id="22" creationId="{41588154-C5C1-8D3F-901F-DE77FF3CAA2B}"/>
          </ac:cxnSpMkLst>
        </pc:cxnChg>
        <pc:cxnChg chg="add mod">
          <ac:chgData name="MINHO PARK" userId="ec1a24b1eb5f6df6" providerId="LiveId" clId="{1F8AEA42-433E-4D8D-9475-F7E6262CBF12}" dt="2025-08-27T00:27:48.900" v="2703" actId="14100"/>
          <ac:cxnSpMkLst>
            <pc:docMk/>
            <pc:sldMk cId="2616427529" sldId="388"/>
            <ac:cxnSpMk id="23" creationId="{C7A7F420-55E0-553E-5331-E6625938629A}"/>
          </ac:cxnSpMkLst>
        </pc:cxnChg>
        <pc:cxnChg chg="add mod">
          <ac:chgData name="MINHO PARK" userId="ec1a24b1eb5f6df6" providerId="LiveId" clId="{1F8AEA42-433E-4D8D-9475-F7E6262CBF12}" dt="2025-08-27T01:00:07.352" v="2927" actId="1037"/>
          <ac:cxnSpMkLst>
            <pc:docMk/>
            <pc:sldMk cId="2616427529" sldId="388"/>
            <ac:cxnSpMk id="24" creationId="{5E2CBC6A-B4F6-2184-CE59-AB40206D13EE}"/>
          </ac:cxnSpMkLst>
        </pc:cxnChg>
        <pc:cxnChg chg="add mod">
          <ac:chgData name="MINHO PARK" userId="ec1a24b1eb5f6df6" providerId="LiveId" clId="{1F8AEA42-433E-4D8D-9475-F7E6262CBF12}" dt="2025-08-27T00:27:58.272" v="2709" actId="1037"/>
          <ac:cxnSpMkLst>
            <pc:docMk/>
            <pc:sldMk cId="2616427529" sldId="388"/>
            <ac:cxnSpMk id="26" creationId="{4D735ADF-1C75-98DB-C334-F20E93BA47D0}"/>
          </ac:cxnSpMkLst>
        </pc:cxnChg>
        <pc:cxnChg chg="add mod">
          <ac:chgData name="MINHO PARK" userId="ec1a24b1eb5f6df6" providerId="LiveId" clId="{1F8AEA42-433E-4D8D-9475-F7E6262CBF12}" dt="2025-08-27T00:28:30.248" v="2726" actId="1036"/>
          <ac:cxnSpMkLst>
            <pc:docMk/>
            <pc:sldMk cId="2616427529" sldId="388"/>
            <ac:cxnSpMk id="33" creationId="{B33A2C56-D8EB-D409-EC0B-1BBE922F844A}"/>
          </ac:cxnSpMkLst>
        </pc:cxnChg>
        <pc:cxnChg chg="add mod">
          <ac:chgData name="MINHO PARK" userId="ec1a24b1eb5f6df6" providerId="LiveId" clId="{1F8AEA42-433E-4D8D-9475-F7E6262CBF12}" dt="2025-08-27T00:28:19.641" v="2721" actId="1037"/>
          <ac:cxnSpMkLst>
            <pc:docMk/>
            <pc:sldMk cId="2616427529" sldId="388"/>
            <ac:cxnSpMk id="35" creationId="{4E68F382-6C67-15F8-F46A-233C977EBD89}"/>
          </ac:cxnSpMkLst>
        </pc:cxnChg>
      </pc:sldChg>
      <pc:sldChg chg="addSp delSp modSp add mod ord">
        <pc:chgData name="MINHO PARK" userId="ec1a24b1eb5f6df6" providerId="LiveId" clId="{1F8AEA42-433E-4D8D-9475-F7E6262CBF12}" dt="2025-08-27T01:01:38.115" v="2960" actId="14100"/>
        <pc:sldMkLst>
          <pc:docMk/>
          <pc:sldMk cId="3869860601" sldId="389"/>
        </pc:sldMkLst>
        <pc:picChg chg="mod">
          <ac:chgData name="MINHO PARK" userId="ec1a24b1eb5f6df6" providerId="LiveId" clId="{1F8AEA42-433E-4D8D-9475-F7E6262CBF12}" dt="2025-08-27T00:45:31.929" v="2849" actId="1076"/>
          <ac:picMkLst>
            <pc:docMk/>
            <pc:sldMk cId="3869860601" sldId="389"/>
            <ac:picMk id="17" creationId="{A698E7B3-3289-60F9-7141-A68CD1BF7CB7}"/>
          </ac:picMkLst>
        </pc:picChg>
        <pc:picChg chg="add mod">
          <ac:chgData name="MINHO PARK" userId="ec1a24b1eb5f6df6" providerId="LiveId" clId="{1F8AEA42-433E-4D8D-9475-F7E6262CBF12}" dt="2025-08-27T00:45:30.727" v="2848" actId="1076"/>
          <ac:picMkLst>
            <pc:docMk/>
            <pc:sldMk cId="3869860601" sldId="389"/>
            <ac:picMk id="1026" creationId="{0333A797-5DB6-4C1A-C62E-242D3990F231}"/>
          </ac:picMkLst>
        </pc:picChg>
        <pc:cxnChg chg="add mod">
          <ac:chgData name="MINHO PARK" userId="ec1a24b1eb5f6df6" providerId="LiveId" clId="{1F8AEA42-433E-4D8D-9475-F7E6262CBF12}" dt="2025-08-27T01:01:01.824" v="2935" actId="14100"/>
          <ac:cxnSpMkLst>
            <pc:docMk/>
            <pc:sldMk cId="3869860601" sldId="389"/>
            <ac:cxnSpMk id="3" creationId="{31538AC8-1EE6-C851-D3FA-989464F31CA5}"/>
          </ac:cxnSpMkLst>
        </pc:cxnChg>
        <pc:cxnChg chg="add mod">
          <ac:chgData name="MINHO PARK" userId="ec1a24b1eb5f6df6" providerId="LiveId" clId="{1F8AEA42-433E-4D8D-9475-F7E6262CBF12}" dt="2025-08-27T01:01:24.571" v="2953" actId="1038"/>
          <ac:cxnSpMkLst>
            <pc:docMk/>
            <pc:sldMk cId="3869860601" sldId="389"/>
            <ac:cxnSpMk id="5" creationId="{C3AE8908-04A3-68A7-6AED-A268A3496D39}"/>
          </ac:cxnSpMkLst>
        </pc:cxnChg>
        <pc:cxnChg chg="add mod">
          <ac:chgData name="MINHO PARK" userId="ec1a24b1eb5f6df6" providerId="LiveId" clId="{1F8AEA42-433E-4D8D-9475-F7E6262CBF12}" dt="2025-08-27T01:01:16.824" v="2945" actId="1036"/>
          <ac:cxnSpMkLst>
            <pc:docMk/>
            <pc:sldMk cId="3869860601" sldId="389"/>
            <ac:cxnSpMk id="8" creationId="{90EE5EC5-4339-7A2D-C133-3EFD9B093817}"/>
          </ac:cxnSpMkLst>
        </pc:cxnChg>
        <pc:cxnChg chg="add mod">
          <ac:chgData name="MINHO PARK" userId="ec1a24b1eb5f6df6" providerId="LiveId" clId="{1F8AEA42-433E-4D8D-9475-F7E6262CBF12}" dt="2025-08-27T01:01:38.115" v="2960" actId="14100"/>
          <ac:cxnSpMkLst>
            <pc:docMk/>
            <pc:sldMk cId="3869860601" sldId="389"/>
            <ac:cxnSpMk id="19" creationId="{7AC228D8-1039-A7DA-174B-D71E8B5FD950}"/>
          </ac:cxnSpMkLst>
        </pc:cxnChg>
      </pc:sldChg>
      <pc:sldChg chg="addSp delSp modSp add mod">
        <pc:chgData name="MINHO PARK" userId="ec1a24b1eb5f6df6" providerId="LiveId" clId="{1F8AEA42-433E-4D8D-9475-F7E6262CBF12}" dt="2025-08-27T01:29:56.551" v="3081" actId="20577"/>
        <pc:sldMkLst>
          <pc:docMk/>
          <pc:sldMk cId="556280427" sldId="390"/>
        </pc:sldMkLst>
        <pc:spChg chg="mod">
          <ac:chgData name="MINHO PARK" userId="ec1a24b1eb5f6df6" providerId="LiveId" clId="{1F8AEA42-433E-4D8D-9475-F7E6262CBF12}" dt="2025-08-27T01:29:56.551" v="3081" actId="20577"/>
          <ac:spMkLst>
            <pc:docMk/>
            <pc:sldMk cId="556280427" sldId="390"/>
            <ac:spMk id="16" creationId="{2A37B734-4CED-D52C-C756-A0813DA5440E}"/>
          </ac:spMkLst>
        </pc:spChg>
        <pc:picChg chg="add mod">
          <ac:chgData name="MINHO PARK" userId="ec1a24b1eb5f6df6" providerId="LiveId" clId="{1F8AEA42-433E-4D8D-9475-F7E6262CBF12}" dt="2025-08-27T00:47:28.319" v="2866" actId="1076"/>
          <ac:picMkLst>
            <pc:docMk/>
            <pc:sldMk cId="556280427" sldId="390"/>
            <ac:picMk id="4" creationId="{094655BC-F8F1-181B-9DD8-B2E6A812FEDE}"/>
          </ac:picMkLst>
        </pc:picChg>
        <pc:picChg chg="add mod">
          <ac:chgData name="MINHO PARK" userId="ec1a24b1eb5f6df6" providerId="LiveId" clId="{1F8AEA42-433E-4D8D-9475-F7E6262CBF12}" dt="2025-08-27T00:47:31.760" v="2867" actId="1076"/>
          <ac:picMkLst>
            <pc:docMk/>
            <pc:sldMk cId="556280427" sldId="390"/>
            <ac:picMk id="6" creationId="{318CD7BD-EA65-5B6D-399F-19B16B912075}"/>
          </ac:picMkLst>
        </pc:picChg>
        <pc:picChg chg="add del mod">
          <ac:chgData name="MINHO PARK" userId="ec1a24b1eb5f6df6" providerId="LiveId" clId="{1F8AEA42-433E-4D8D-9475-F7E6262CBF12}" dt="2025-08-27T00:47:39.068" v="2870" actId="1076"/>
          <ac:picMkLst>
            <pc:docMk/>
            <pc:sldMk cId="556280427" sldId="390"/>
            <ac:picMk id="17" creationId="{13E7F85B-0D1C-35B3-F59D-6F5B5B686943}"/>
          </ac:picMkLst>
        </pc:picChg>
        <pc:cxnChg chg="add mod">
          <ac:chgData name="MINHO PARK" userId="ec1a24b1eb5f6df6" providerId="LiveId" clId="{1F8AEA42-433E-4D8D-9475-F7E6262CBF12}" dt="2025-08-27T01:02:05.476" v="2961" actId="208"/>
          <ac:cxnSpMkLst>
            <pc:docMk/>
            <pc:sldMk cId="556280427" sldId="390"/>
            <ac:cxnSpMk id="7" creationId="{839D1E03-112D-70D8-B7CB-75D5A6C6F404}"/>
          </ac:cxnSpMkLst>
        </pc:cxnChg>
        <pc:cxnChg chg="add mod">
          <ac:chgData name="MINHO PARK" userId="ec1a24b1eb5f6df6" providerId="LiveId" clId="{1F8AEA42-433E-4D8D-9475-F7E6262CBF12}" dt="2025-08-27T01:02:10.013" v="2962" actId="208"/>
          <ac:cxnSpMkLst>
            <pc:docMk/>
            <pc:sldMk cId="556280427" sldId="390"/>
            <ac:cxnSpMk id="9" creationId="{DECCA694-6DC3-B628-654B-98C738A9A24E}"/>
          </ac:cxnSpMkLst>
        </pc:cxnChg>
        <pc:cxnChg chg="add mod">
          <ac:chgData name="MINHO PARK" userId="ec1a24b1eb5f6df6" providerId="LiveId" clId="{1F8AEA42-433E-4D8D-9475-F7E6262CBF12}" dt="2025-08-27T01:02:05.476" v="2961" actId="208"/>
          <ac:cxnSpMkLst>
            <pc:docMk/>
            <pc:sldMk cId="556280427" sldId="390"/>
            <ac:cxnSpMk id="10" creationId="{DD2AE708-4756-D46C-8240-B74940D1CF15}"/>
          </ac:cxnSpMkLst>
        </pc:cxnChg>
        <pc:cxnChg chg="add mod">
          <ac:chgData name="MINHO PARK" userId="ec1a24b1eb5f6df6" providerId="LiveId" clId="{1F8AEA42-433E-4D8D-9475-F7E6262CBF12}" dt="2025-08-27T01:02:10.013" v="2962" actId="208"/>
          <ac:cxnSpMkLst>
            <pc:docMk/>
            <pc:sldMk cId="556280427" sldId="390"/>
            <ac:cxnSpMk id="12" creationId="{F4161382-FD3E-5B71-9A17-472C317EE962}"/>
          </ac:cxnSpMkLst>
        </pc:cxnChg>
      </pc:sldChg>
      <pc:sldChg chg="addSp delSp modSp add mod modAnim">
        <pc:chgData name="MINHO PARK" userId="ec1a24b1eb5f6df6" providerId="LiveId" clId="{1F8AEA42-433E-4D8D-9475-F7E6262CBF12}" dt="2025-08-27T01:06:05.952" v="2974" actId="1038"/>
        <pc:sldMkLst>
          <pc:docMk/>
          <pc:sldMk cId="455975275" sldId="391"/>
        </pc:sldMkLst>
        <pc:picChg chg="add mod">
          <ac:chgData name="MINHO PARK" userId="ec1a24b1eb5f6df6" providerId="LiveId" clId="{1F8AEA42-433E-4D8D-9475-F7E6262CBF12}" dt="2025-08-27T01:06:05.952" v="2974" actId="1038"/>
          <ac:picMkLst>
            <pc:docMk/>
            <pc:sldMk cId="455975275" sldId="391"/>
            <ac:picMk id="8" creationId="{BD7662AA-C820-C20D-BDB5-B8AD2336FB0A}"/>
          </ac:picMkLst>
        </pc:picChg>
      </pc:sldChg>
      <pc:sldChg chg="addSp delSp modSp add mod delAnim modAnim">
        <pc:chgData name="MINHO PARK" userId="ec1a24b1eb5f6df6" providerId="LiveId" clId="{1F8AEA42-433E-4D8D-9475-F7E6262CBF12}" dt="2025-08-27T01:06:46.189" v="2982" actId="14100"/>
        <pc:sldMkLst>
          <pc:docMk/>
          <pc:sldMk cId="3090445759" sldId="392"/>
        </pc:sldMkLst>
        <pc:picChg chg="add mod">
          <ac:chgData name="MINHO PARK" userId="ec1a24b1eb5f6df6" providerId="LiveId" clId="{1F8AEA42-433E-4D8D-9475-F7E6262CBF12}" dt="2025-08-27T01:06:46.189" v="2982" actId="14100"/>
          <ac:picMkLst>
            <pc:docMk/>
            <pc:sldMk cId="3090445759" sldId="392"/>
            <ac:picMk id="3" creationId="{F60913A6-6555-7757-E72B-6B83CF134631}"/>
          </ac:picMkLst>
        </pc:picChg>
      </pc:sldChg>
      <pc:sldChg chg="addSp delSp modSp add mod">
        <pc:chgData name="MINHO PARK" userId="ec1a24b1eb5f6df6" providerId="LiveId" clId="{1F8AEA42-433E-4D8D-9475-F7E6262CBF12}" dt="2025-08-27T01:35:00.304" v="3133" actId="20577"/>
        <pc:sldMkLst>
          <pc:docMk/>
          <pc:sldMk cId="1508756871" sldId="393"/>
        </pc:sldMkLst>
        <pc:spChg chg="mod">
          <ac:chgData name="MINHO PARK" userId="ec1a24b1eb5f6df6" providerId="LiveId" clId="{1F8AEA42-433E-4D8D-9475-F7E6262CBF12}" dt="2025-08-27T01:35:00.304" v="3133" actId="20577"/>
          <ac:spMkLst>
            <pc:docMk/>
            <pc:sldMk cId="1508756871" sldId="393"/>
            <ac:spMk id="16" creationId="{12C9DF16-0988-E42C-C926-250BBFF08CCE}"/>
          </ac:spMkLst>
        </pc:spChg>
        <pc:picChg chg="add mod">
          <ac:chgData name="MINHO PARK" userId="ec1a24b1eb5f6df6" providerId="LiveId" clId="{1F8AEA42-433E-4D8D-9475-F7E6262CBF12}" dt="2025-08-27T01:14:50.782" v="2990"/>
          <ac:picMkLst>
            <pc:docMk/>
            <pc:sldMk cId="1508756871" sldId="393"/>
            <ac:picMk id="3" creationId="{AB0CC971-4A36-8A53-1D46-0B9C4A9DBE27}"/>
          </ac:picMkLst>
        </pc:picChg>
      </pc:sldChg>
      <pc:sldChg chg="modSp add mod">
        <pc:chgData name="MINHO PARK" userId="ec1a24b1eb5f6df6" providerId="LiveId" clId="{1F8AEA42-433E-4D8D-9475-F7E6262CBF12}" dt="2025-08-27T01:37:46.672" v="3144" actId="20577"/>
        <pc:sldMkLst>
          <pc:docMk/>
          <pc:sldMk cId="4229877679" sldId="394"/>
        </pc:sldMkLst>
        <pc:spChg chg="mod">
          <ac:chgData name="MINHO PARK" userId="ec1a24b1eb5f6df6" providerId="LiveId" clId="{1F8AEA42-433E-4D8D-9475-F7E6262CBF12}" dt="2025-08-27T01:37:46.672" v="3144" actId="20577"/>
          <ac:spMkLst>
            <pc:docMk/>
            <pc:sldMk cId="4229877679" sldId="394"/>
            <ac:spMk id="16" creationId="{707E61D3-EFCA-EFD3-7354-66553D5BAC08}"/>
          </ac:spMkLst>
        </pc:spChg>
      </pc:sldChg>
      <pc:sldChg chg="modSp add del mod">
        <pc:chgData name="MINHO PARK" userId="ec1a24b1eb5f6df6" providerId="LiveId" clId="{1F8AEA42-433E-4D8D-9475-F7E6262CBF12}" dt="2025-08-27T01:38:24.336" v="3149" actId="20577"/>
        <pc:sldMkLst>
          <pc:docMk/>
          <pc:sldMk cId="1526058156" sldId="395"/>
        </pc:sldMkLst>
        <pc:spChg chg="mod">
          <ac:chgData name="MINHO PARK" userId="ec1a24b1eb5f6df6" providerId="LiveId" clId="{1F8AEA42-433E-4D8D-9475-F7E6262CBF12}" dt="2025-08-27T01:38:24.336" v="3149" actId="20577"/>
          <ac:spMkLst>
            <pc:docMk/>
            <pc:sldMk cId="1526058156" sldId="395"/>
            <ac:spMk id="16" creationId="{04C15309-C9F8-EF72-CB62-9EC90DDF6B45}"/>
          </ac:spMkLst>
        </pc:spChg>
      </pc:sldChg>
      <pc:sldChg chg="addSp delSp modSp add mod">
        <pc:chgData name="MINHO PARK" userId="ec1a24b1eb5f6df6" providerId="LiveId" clId="{1F8AEA42-433E-4D8D-9475-F7E6262CBF12}" dt="2025-08-27T01:24:01.866" v="3079" actId="20577"/>
        <pc:sldMkLst>
          <pc:docMk/>
          <pc:sldMk cId="3597869033" sldId="396"/>
        </pc:sldMkLst>
        <pc:spChg chg="mod">
          <ac:chgData name="MINHO PARK" userId="ec1a24b1eb5f6df6" providerId="LiveId" clId="{1F8AEA42-433E-4D8D-9475-F7E6262CBF12}" dt="2025-08-27T01:24:01.866" v="3079" actId="20577"/>
          <ac:spMkLst>
            <pc:docMk/>
            <pc:sldMk cId="3597869033" sldId="396"/>
            <ac:spMk id="2" creationId="{7F7D183F-B908-465D-B057-43D698CB526F}"/>
          </ac:spMkLst>
        </pc:spChg>
        <pc:picChg chg="add mod">
          <ac:chgData name="MINHO PARK" userId="ec1a24b1eb5f6df6" providerId="LiveId" clId="{1F8AEA42-433E-4D8D-9475-F7E6262CBF12}" dt="2025-08-27T01:23:11.600" v="3050" actId="1038"/>
          <ac:picMkLst>
            <pc:docMk/>
            <pc:sldMk cId="3597869033" sldId="396"/>
            <ac:picMk id="7" creationId="{F0D62199-6FFE-1CC7-9230-DB2C1E2CEA97}"/>
          </ac:picMkLst>
        </pc:picChg>
        <pc:picChg chg="add mod">
          <ac:chgData name="MINHO PARK" userId="ec1a24b1eb5f6df6" providerId="LiveId" clId="{1F8AEA42-433E-4D8D-9475-F7E6262CBF12}" dt="2025-08-27T01:23:47.085" v="3054" actId="1076"/>
          <ac:picMkLst>
            <pc:docMk/>
            <pc:sldMk cId="3597869033" sldId="396"/>
            <ac:picMk id="13" creationId="{06F8C9A0-5E77-50EB-CF19-1D169A5B5D82}"/>
          </ac:picMkLst>
        </pc:picChg>
      </pc:sldChg>
      <pc:sldChg chg="addSp delSp modSp add mod">
        <pc:chgData name="MINHO PARK" userId="ec1a24b1eb5f6df6" providerId="LiveId" clId="{1F8AEA42-433E-4D8D-9475-F7E6262CBF12}" dt="2025-08-27T01:33:27.338" v="3132" actId="1035"/>
        <pc:sldMkLst>
          <pc:docMk/>
          <pc:sldMk cId="405767141" sldId="397"/>
        </pc:sldMkLst>
        <pc:picChg chg="add mod">
          <ac:chgData name="MINHO PARK" userId="ec1a24b1eb5f6df6" providerId="LiveId" clId="{1F8AEA42-433E-4D8D-9475-F7E6262CBF12}" dt="2025-08-27T01:33:27.338" v="3132" actId="1035"/>
          <ac:picMkLst>
            <pc:docMk/>
            <pc:sldMk cId="405767141" sldId="397"/>
            <ac:picMk id="7" creationId="{3274B46C-4077-1E4E-F0EF-2BB4C671A923}"/>
          </ac:picMkLst>
        </pc:picChg>
        <pc:picChg chg="add mod">
          <ac:chgData name="MINHO PARK" userId="ec1a24b1eb5f6df6" providerId="LiveId" clId="{1F8AEA42-433E-4D8D-9475-F7E6262CBF12}" dt="2025-08-27T01:33:27.338" v="3132" actId="1035"/>
          <ac:picMkLst>
            <pc:docMk/>
            <pc:sldMk cId="405767141" sldId="397"/>
            <ac:picMk id="9" creationId="{FAF0AD49-098D-24FA-9282-9673F912705D}"/>
          </ac:picMkLst>
        </pc:picChg>
        <pc:picChg chg="add mod">
          <ac:chgData name="MINHO PARK" userId="ec1a24b1eb5f6df6" providerId="LiveId" clId="{1F8AEA42-433E-4D8D-9475-F7E6262CBF12}" dt="2025-08-27T01:33:27.338" v="3132" actId="1035"/>
          <ac:picMkLst>
            <pc:docMk/>
            <pc:sldMk cId="405767141" sldId="397"/>
            <ac:picMk id="11" creationId="{C034DE31-A8C9-3FDE-9831-F648CE780C62}"/>
          </ac:picMkLst>
        </pc:picChg>
      </pc:sldChg>
      <pc:sldChg chg="addSp delSp modSp add mod">
        <pc:chgData name="MINHO PARK" userId="ec1a24b1eb5f6df6" providerId="LiveId" clId="{1F8AEA42-433E-4D8D-9475-F7E6262CBF12}" dt="2025-08-27T10:47:25.264" v="3162" actId="1076"/>
        <pc:sldMkLst>
          <pc:docMk/>
          <pc:sldMk cId="3280569993" sldId="398"/>
        </pc:sldMkLst>
        <pc:picChg chg="add mod">
          <ac:chgData name="MINHO PARK" userId="ec1a24b1eb5f6df6" providerId="LiveId" clId="{1F8AEA42-433E-4D8D-9475-F7E6262CBF12}" dt="2025-08-27T01:39:51.961" v="3159" actId="14100"/>
          <ac:picMkLst>
            <pc:docMk/>
            <pc:sldMk cId="3280569993" sldId="398"/>
            <ac:picMk id="4" creationId="{AB0C5CDC-EBA7-5280-B570-4520B79CAFDC}"/>
          </ac:picMkLst>
        </pc:picChg>
        <pc:picChg chg="add mod">
          <ac:chgData name="MINHO PARK" userId="ec1a24b1eb5f6df6" providerId="LiveId" clId="{1F8AEA42-433E-4D8D-9475-F7E6262CBF12}" dt="2025-08-27T10:47:25.264" v="3162" actId="1076"/>
          <ac:picMkLst>
            <pc:docMk/>
            <pc:sldMk cId="3280569993" sldId="398"/>
            <ac:picMk id="5" creationId="{0F83DA3B-34F3-42DD-527A-5481247AA58B}"/>
          </ac:picMkLst>
        </pc:picChg>
      </pc:sldChg>
      <pc:sldChg chg="addSp delSp modSp add mod delAnim">
        <pc:chgData name="MINHO PARK" userId="ec1a24b1eb5f6df6" providerId="LiveId" clId="{1F8AEA42-433E-4D8D-9475-F7E6262CBF12}" dt="2025-08-27T11:36:57.894" v="3207" actId="14100"/>
        <pc:sldMkLst>
          <pc:docMk/>
          <pc:sldMk cId="3623706022" sldId="399"/>
        </pc:sldMkLst>
        <pc:spChg chg="mod">
          <ac:chgData name="MINHO PARK" userId="ec1a24b1eb5f6df6" providerId="LiveId" clId="{1F8AEA42-433E-4D8D-9475-F7E6262CBF12}" dt="2025-08-27T11:35:41.616" v="3183" actId="20577"/>
          <ac:spMkLst>
            <pc:docMk/>
            <pc:sldMk cId="3623706022" sldId="399"/>
            <ac:spMk id="2" creationId="{96203861-41B5-4BA8-A682-D5A3897FAB25}"/>
          </ac:spMkLst>
        </pc:spChg>
        <pc:picChg chg="add mod">
          <ac:chgData name="MINHO PARK" userId="ec1a24b1eb5f6df6" providerId="LiveId" clId="{1F8AEA42-433E-4D8D-9475-F7E6262CBF12}" dt="2025-08-27T11:36:16.540" v="3196" actId="14100"/>
          <ac:picMkLst>
            <pc:docMk/>
            <pc:sldMk cId="3623706022" sldId="399"/>
            <ac:picMk id="5" creationId="{46667187-03BD-DCA1-49DC-3E1C324FADF5}"/>
          </ac:picMkLst>
        </pc:picChg>
        <pc:cxnChg chg="add mod">
          <ac:chgData name="MINHO PARK" userId="ec1a24b1eb5f6df6" providerId="LiveId" clId="{1F8AEA42-433E-4D8D-9475-F7E6262CBF12}" dt="2025-08-27T11:36:36.748" v="3203" actId="208"/>
          <ac:cxnSpMkLst>
            <pc:docMk/>
            <pc:sldMk cId="3623706022" sldId="399"/>
            <ac:cxnSpMk id="7" creationId="{8BC271D4-115B-A1B3-E9D1-5ADBD649AC4C}"/>
          </ac:cxnSpMkLst>
        </pc:cxnChg>
        <pc:cxnChg chg="add mod">
          <ac:chgData name="MINHO PARK" userId="ec1a24b1eb5f6df6" providerId="LiveId" clId="{1F8AEA42-433E-4D8D-9475-F7E6262CBF12}" dt="2025-08-27T11:36:57.894" v="3207" actId="14100"/>
          <ac:cxnSpMkLst>
            <pc:docMk/>
            <pc:sldMk cId="3623706022" sldId="399"/>
            <ac:cxnSpMk id="8" creationId="{25F7DB9D-34E0-2D9A-9B3C-51ED1EE7800F}"/>
          </ac:cxnSpMkLst>
        </pc:cxnChg>
      </pc:sldChg>
      <pc:sldChg chg="addSp delSp modSp add mod">
        <pc:chgData name="MINHO PARK" userId="ec1a24b1eb5f6df6" providerId="LiveId" clId="{1F8AEA42-433E-4D8D-9475-F7E6262CBF12}" dt="2025-08-27T11:44:53.680" v="3270" actId="1076"/>
        <pc:sldMkLst>
          <pc:docMk/>
          <pc:sldMk cId="2041191861" sldId="400"/>
        </pc:sldMkLst>
        <pc:spChg chg="add mod">
          <ac:chgData name="MINHO PARK" userId="ec1a24b1eb5f6df6" providerId="LiveId" clId="{1F8AEA42-433E-4D8D-9475-F7E6262CBF12}" dt="2025-08-27T11:44:53.680" v="3270" actId="1076"/>
          <ac:spMkLst>
            <pc:docMk/>
            <pc:sldMk cId="2041191861" sldId="400"/>
            <ac:spMk id="6" creationId="{5E5B3B45-5F22-F0FD-CA01-8A9D01379578}"/>
          </ac:spMkLst>
        </pc:spChg>
        <pc:picChg chg="add mod">
          <ac:chgData name="MINHO PARK" userId="ec1a24b1eb5f6df6" providerId="LiveId" clId="{1F8AEA42-433E-4D8D-9475-F7E6262CBF12}" dt="2025-08-27T11:44:29.769" v="3256" actId="1076"/>
          <ac:picMkLst>
            <pc:docMk/>
            <pc:sldMk cId="2041191861" sldId="400"/>
            <ac:picMk id="4" creationId="{6025B6B3-E1F7-BC45-3A67-6FDB50A42C09}"/>
          </ac:picMkLst>
        </pc:picChg>
      </pc:sldChg>
      <pc:sldChg chg="modSp add mod">
        <pc:chgData name="MINHO PARK" userId="ec1a24b1eb5f6df6" providerId="LiveId" clId="{1F8AEA42-433E-4D8D-9475-F7E6262CBF12}" dt="2025-08-27T11:47:39.372" v="3285" actId="1076"/>
        <pc:sldMkLst>
          <pc:docMk/>
          <pc:sldMk cId="3689419814" sldId="401"/>
        </pc:sldMkLst>
        <pc:spChg chg="mod">
          <ac:chgData name="MINHO PARK" userId="ec1a24b1eb5f6df6" providerId="LiveId" clId="{1F8AEA42-433E-4D8D-9475-F7E6262CBF12}" dt="2025-08-27T11:47:39.372" v="3285" actId="1076"/>
          <ac:spMkLst>
            <pc:docMk/>
            <pc:sldMk cId="3689419814" sldId="401"/>
            <ac:spMk id="6" creationId="{251BAB86-184B-D9AF-EF2B-3BD7E0ABB4D1}"/>
          </ac:spMkLst>
        </pc:spChg>
      </pc:sldChg>
      <pc:sldChg chg="addSp delSp modSp add mod">
        <pc:chgData name="MINHO PARK" userId="ec1a24b1eb5f6df6" providerId="LiveId" clId="{1F8AEA42-433E-4D8D-9475-F7E6262CBF12}" dt="2025-08-27T11:53:02.102" v="3347" actId="1076"/>
        <pc:sldMkLst>
          <pc:docMk/>
          <pc:sldMk cId="2490647912" sldId="402"/>
        </pc:sldMkLst>
        <pc:spChg chg="add mod">
          <ac:chgData name="MINHO PARK" userId="ec1a24b1eb5f6df6" providerId="LiveId" clId="{1F8AEA42-433E-4D8D-9475-F7E6262CBF12}" dt="2025-08-27T11:53:02.102" v="3347" actId="1076"/>
          <ac:spMkLst>
            <pc:docMk/>
            <pc:sldMk cId="2490647912" sldId="402"/>
            <ac:spMk id="12" creationId="{AEA46837-7A9F-F799-4296-C04DF8D44E8E}"/>
          </ac:spMkLst>
        </pc:spChg>
        <pc:picChg chg="add mod">
          <ac:chgData name="MINHO PARK" userId="ec1a24b1eb5f6df6" providerId="LiveId" clId="{1F8AEA42-433E-4D8D-9475-F7E6262CBF12}" dt="2025-08-27T11:52:55.474" v="3345" actId="1076"/>
          <ac:picMkLst>
            <pc:docMk/>
            <pc:sldMk cId="2490647912" sldId="402"/>
            <ac:picMk id="8" creationId="{12057734-EB95-DFE9-BE87-FA60CFD0D631}"/>
          </ac:picMkLst>
        </pc:picChg>
        <pc:cxnChg chg="add mod">
          <ac:chgData name="MINHO PARK" userId="ec1a24b1eb5f6df6" providerId="LiveId" clId="{1F8AEA42-433E-4D8D-9475-F7E6262CBF12}" dt="2025-08-27T11:52:59.507" v="3346" actId="1076"/>
          <ac:cxnSpMkLst>
            <pc:docMk/>
            <pc:sldMk cId="2490647912" sldId="402"/>
            <ac:cxnSpMk id="10" creationId="{9B8A6FBD-BAED-7DEC-F8B5-B3EAFAD1E497}"/>
          </ac:cxnSpMkLst>
        </pc:cxnChg>
      </pc:sldChg>
      <pc:sldChg chg="addSp delSp modSp add mod">
        <pc:chgData name="MINHO PARK" userId="ec1a24b1eb5f6df6" providerId="LiveId" clId="{1F8AEA42-433E-4D8D-9475-F7E6262CBF12}" dt="2025-08-28T00:35:35.990" v="3372" actId="14100"/>
        <pc:sldMkLst>
          <pc:docMk/>
          <pc:sldMk cId="2559627069" sldId="403"/>
        </pc:sldMkLst>
        <pc:spChg chg="mod">
          <ac:chgData name="MINHO PARK" userId="ec1a24b1eb5f6df6" providerId="LiveId" clId="{1F8AEA42-433E-4D8D-9475-F7E6262CBF12}" dt="2025-08-28T00:35:23.909" v="3368" actId="20577"/>
          <ac:spMkLst>
            <pc:docMk/>
            <pc:sldMk cId="2559627069" sldId="403"/>
            <ac:spMk id="2" creationId="{5672CDE2-57B9-E9E8-C1A5-D88D1904C617}"/>
          </ac:spMkLst>
        </pc:spChg>
        <pc:picChg chg="add mod">
          <ac:chgData name="MINHO PARK" userId="ec1a24b1eb5f6df6" providerId="LiveId" clId="{1F8AEA42-433E-4D8D-9475-F7E6262CBF12}" dt="2025-08-28T00:35:35.990" v="3372" actId="14100"/>
          <ac:picMkLst>
            <pc:docMk/>
            <pc:sldMk cId="2559627069" sldId="403"/>
            <ac:picMk id="6" creationId="{8EF5DB74-A0FD-0519-5BBD-62A721129DD7}"/>
          </ac:picMkLst>
        </pc:picChg>
      </pc:sldChg>
      <pc:sldChg chg="addSp delSp modSp add mod">
        <pc:chgData name="MINHO PARK" userId="ec1a24b1eb5f6df6" providerId="LiveId" clId="{1F8AEA42-433E-4D8D-9475-F7E6262CBF12}" dt="2025-08-28T01:51:17.808" v="3401" actId="1036"/>
        <pc:sldMkLst>
          <pc:docMk/>
          <pc:sldMk cId="1469922095" sldId="404"/>
        </pc:sldMkLst>
        <pc:picChg chg="add mod">
          <ac:chgData name="MINHO PARK" userId="ec1a24b1eb5f6df6" providerId="LiveId" clId="{1F8AEA42-433E-4D8D-9475-F7E6262CBF12}" dt="2025-08-28T01:51:17.808" v="3401" actId="1036"/>
          <ac:picMkLst>
            <pc:docMk/>
            <pc:sldMk cId="1469922095" sldId="404"/>
            <ac:picMk id="5" creationId="{366B1C3E-748C-C06D-6672-1863E323BCA6}"/>
          </ac:picMkLst>
        </pc:picChg>
      </pc:sldChg>
      <pc:sldChg chg="addSp delSp modSp add mod modAnim">
        <pc:chgData name="MINHO PARK" userId="ec1a24b1eb5f6df6" providerId="LiveId" clId="{1F8AEA42-433E-4D8D-9475-F7E6262CBF12}" dt="2025-08-31T03:49:17.371" v="3408" actId="1076"/>
        <pc:sldMkLst>
          <pc:docMk/>
          <pc:sldMk cId="1261459571" sldId="405"/>
        </pc:sldMkLst>
        <pc:picChg chg="add mod">
          <ac:chgData name="MINHO PARK" userId="ec1a24b1eb5f6df6" providerId="LiveId" clId="{1F8AEA42-433E-4D8D-9475-F7E6262CBF12}" dt="2025-08-31T03:49:17.371" v="3408" actId="1076"/>
          <ac:picMkLst>
            <pc:docMk/>
            <pc:sldMk cId="1261459571" sldId="405"/>
            <ac:picMk id="6" creationId="{5015C403-17BA-71C5-42DA-4A088E8873F8}"/>
          </ac:picMkLst>
        </pc:picChg>
      </pc:sldChg>
      <pc:sldChg chg="addSp delSp modSp add mod delAnim modAnim">
        <pc:chgData name="MINHO PARK" userId="ec1a24b1eb5f6df6" providerId="LiveId" clId="{1F8AEA42-433E-4D8D-9475-F7E6262CBF12}" dt="2025-08-31T03:49:57.513" v="3415" actId="14100"/>
        <pc:sldMkLst>
          <pc:docMk/>
          <pc:sldMk cId="3131547551" sldId="406"/>
        </pc:sldMkLst>
        <pc:picChg chg="add mod">
          <ac:chgData name="MINHO PARK" userId="ec1a24b1eb5f6df6" providerId="LiveId" clId="{1F8AEA42-433E-4D8D-9475-F7E6262CBF12}" dt="2025-08-31T03:49:57.513" v="3415" actId="14100"/>
          <ac:picMkLst>
            <pc:docMk/>
            <pc:sldMk cId="3131547551" sldId="406"/>
            <ac:picMk id="3" creationId="{E222970E-4985-E38C-F7B9-A21409297E62}"/>
          </ac:picMkLst>
        </pc:picChg>
      </pc:sldChg>
      <pc:sldChg chg="addSp modSp add mod modAnim">
        <pc:chgData name="MINHO PARK" userId="ec1a24b1eb5f6df6" providerId="LiveId" clId="{1F8AEA42-433E-4D8D-9475-F7E6262CBF12}" dt="2025-08-31T03:50:26.637" v="3419" actId="14100"/>
        <pc:sldMkLst>
          <pc:docMk/>
          <pc:sldMk cId="48367784" sldId="407"/>
        </pc:sldMkLst>
        <pc:picChg chg="add mod">
          <ac:chgData name="MINHO PARK" userId="ec1a24b1eb5f6df6" providerId="LiveId" clId="{1F8AEA42-433E-4D8D-9475-F7E6262CBF12}" dt="2025-08-31T03:50:26.637" v="3419" actId="14100"/>
          <ac:picMkLst>
            <pc:docMk/>
            <pc:sldMk cId="48367784" sldId="407"/>
            <ac:picMk id="3" creationId="{9F24F9BB-7000-BB7E-AB1F-70C1F18D5F81}"/>
          </ac:picMkLst>
        </pc:picChg>
      </pc:sldChg>
      <pc:sldChg chg="addSp delSp modSp add mod modAnim">
        <pc:chgData name="MINHO PARK" userId="ec1a24b1eb5f6df6" providerId="LiveId" clId="{1F8AEA42-433E-4D8D-9475-F7E6262CBF12}" dt="2025-08-31T03:51:35.586" v="3430" actId="14100"/>
        <pc:sldMkLst>
          <pc:docMk/>
          <pc:sldMk cId="3929966723" sldId="408"/>
        </pc:sldMkLst>
        <pc:picChg chg="add mod">
          <ac:chgData name="MINHO PARK" userId="ec1a24b1eb5f6df6" providerId="LiveId" clId="{1F8AEA42-433E-4D8D-9475-F7E6262CBF12}" dt="2025-08-31T03:51:35.586" v="3430" actId="14100"/>
          <ac:picMkLst>
            <pc:docMk/>
            <pc:sldMk cId="3929966723" sldId="408"/>
            <ac:picMk id="7" creationId="{DF2A8E2E-14B3-6761-0969-4354264F9F25}"/>
          </ac:picMkLst>
        </pc:picChg>
      </pc:sldChg>
      <pc:sldChg chg="addSp delSp modSp add mod delAnim modAnim">
        <pc:chgData name="MINHO PARK" userId="ec1a24b1eb5f6df6" providerId="LiveId" clId="{1F8AEA42-433E-4D8D-9475-F7E6262CBF12}" dt="2025-08-31T03:52:18.601" v="3446" actId="1035"/>
        <pc:sldMkLst>
          <pc:docMk/>
          <pc:sldMk cId="2714045999" sldId="409"/>
        </pc:sldMkLst>
        <pc:picChg chg="add mod">
          <ac:chgData name="MINHO PARK" userId="ec1a24b1eb5f6df6" providerId="LiveId" clId="{1F8AEA42-433E-4D8D-9475-F7E6262CBF12}" dt="2025-08-31T03:52:18.601" v="3446" actId="1035"/>
          <ac:picMkLst>
            <pc:docMk/>
            <pc:sldMk cId="2714045999" sldId="409"/>
            <ac:picMk id="3" creationId="{C99AA656-8E8E-635C-302F-792B7FA22411}"/>
          </ac:picMkLst>
        </pc:picChg>
      </pc:sldChg>
      <pc:sldMasterChg chg="modSldLayout">
        <pc:chgData name="MINHO PARK" userId="ec1a24b1eb5f6df6" providerId="LiveId" clId="{1F8AEA42-433E-4D8D-9475-F7E6262CBF12}" dt="2025-08-26T04:30:03.831" v="2604"/>
        <pc:sldMasterMkLst>
          <pc:docMk/>
          <pc:sldMasterMk cId="0" sldId="2147483662"/>
        </pc:sldMasterMkLst>
        <pc:sldLayoutChg chg="addSp delSp modSp mod">
          <pc:chgData name="MINHO PARK" userId="ec1a24b1eb5f6df6" providerId="LiveId" clId="{1F8AEA42-433E-4D8D-9475-F7E6262CBF12}" dt="2025-08-26T04:30:03.831" v="2604"/>
          <pc:sldLayoutMkLst>
            <pc:docMk/>
            <pc:sldMasterMk cId="0" sldId="2147483662"/>
            <pc:sldLayoutMk cId="0" sldId="2147483663"/>
          </pc:sldLayoutMkLst>
          <pc:spChg chg="add mod">
            <ac:chgData name="MINHO PARK" userId="ec1a24b1eb5f6df6" providerId="LiveId" clId="{1F8AEA42-433E-4D8D-9475-F7E6262CBF12}" dt="2025-08-26T04:30:03.831" v="2604"/>
            <ac:spMkLst>
              <pc:docMk/>
              <pc:sldMasterMk cId="0" sldId="2147483662"/>
              <pc:sldLayoutMk cId="0" sldId="2147483663"/>
              <ac:spMk id="6" creationId="{EFF75BA9-AC4C-CBDA-D3DD-C4B3A543B0BC}"/>
            </ac:spMkLst>
          </pc:spChg>
          <pc:picChg chg="add mod">
            <ac:chgData name="MINHO PARK" userId="ec1a24b1eb5f6df6" providerId="LiveId" clId="{1F8AEA42-433E-4D8D-9475-F7E6262CBF12}" dt="2025-08-24T01:17:37.951" v="1666"/>
            <ac:picMkLst>
              <pc:docMk/>
              <pc:sldMasterMk cId="0" sldId="2147483662"/>
              <pc:sldLayoutMk cId="0" sldId="2147483663"/>
              <ac:picMk id="5" creationId="{C55B65CC-EE23-1078-B977-1A8B56D50742}"/>
            </ac:picMkLst>
          </pc:picChg>
        </pc:sldLayoutChg>
      </pc:sldMasterChg>
    </pc:docChg>
  </pc:docChgLst>
  <pc:docChgLst>
    <pc:chgData name="MINHO PARK" userId="ec1a24b1eb5f6df6" providerId="LiveId" clId="{4E8F9FE4-FC00-4780-AC73-DE54AD7741D4}"/>
    <pc:docChg chg="undo custSel addSld delSld modSld sldOrd modMainMaster">
      <pc:chgData name="MINHO PARK" userId="ec1a24b1eb5f6df6" providerId="LiveId" clId="{4E8F9FE4-FC00-4780-AC73-DE54AD7741D4}" dt="2025-08-18T07:40:15.839" v="2730" actId="47"/>
      <pc:docMkLst>
        <pc:docMk/>
      </pc:docMkLst>
      <pc:sldChg chg="modSp mod">
        <pc:chgData name="MINHO PARK" userId="ec1a24b1eb5f6df6" providerId="LiveId" clId="{4E8F9FE4-FC00-4780-AC73-DE54AD7741D4}" dt="2025-08-18T06:24:07.247" v="100" actId="255"/>
        <pc:sldMkLst>
          <pc:docMk/>
          <pc:sldMk cId="1504224030" sldId="273"/>
        </pc:sldMkLst>
      </pc:sldChg>
      <pc:sldChg chg="addSp delSp modSp mod">
        <pc:chgData name="MINHO PARK" userId="ec1a24b1eb5f6df6" providerId="LiveId" clId="{4E8F9FE4-FC00-4780-AC73-DE54AD7741D4}" dt="2025-08-18T07:26:32.037" v="2368" actId="20577"/>
        <pc:sldMkLst>
          <pc:docMk/>
          <pc:sldMk cId="270784832" sldId="274"/>
        </pc:sldMkLst>
      </pc:sldChg>
      <pc:sldChg chg="del">
        <pc:chgData name="MINHO PARK" userId="ec1a24b1eb5f6df6" providerId="LiveId" clId="{4E8F9FE4-FC00-4780-AC73-DE54AD7741D4}" dt="2025-08-18T07:40:15.839" v="2730" actId="47"/>
        <pc:sldMkLst>
          <pc:docMk/>
          <pc:sldMk cId="4147705440" sldId="275"/>
        </pc:sldMkLst>
      </pc:sldChg>
      <pc:sldChg chg="modSp add mod">
        <pc:chgData name="MINHO PARK" userId="ec1a24b1eb5f6df6" providerId="LiveId" clId="{4E8F9FE4-FC00-4780-AC73-DE54AD7741D4}" dt="2025-08-18T06:47:18.995" v="543" actId="20577"/>
        <pc:sldMkLst>
          <pc:docMk/>
          <pc:sldMk cId="238384410" sldId="276"/>
        </pc:sldMkLst>
      </pc:sldChg>
      <pc:sldChg chg="addSp modSp add mod">
        <pc:chgData name="MINHO PARK" userId="ec1a24b1eb5f6df6" providerId="LiveId" clId="{4E8F9FE4-FC00-4780-AC73-DE54AD7741D4}" dt="2025-08-18T07:02:22.192" v="1160" actId="20577"/>
        <pc:sldMkLst>
          <pc:docMk/>
          <pc:sldMk cId="4143830121" sldId="277"/>
        </pc:sldMkLst>
      </pc:sldChg>
      <pc:sldChg chg="addSp delSp modSp add mod">
        <pc:chgData name="MINHO PARK" userId="ec1a24b1eb5f6df6" providerId="LiveId" clId="{4E8F9FE4-FC00-4780-AC73-DE54AD7741D4}" dt="2025-08-18T07:02:29.252" v="1167" actId="20577"/>
        <pc:sldMkLst>
          <pc:docMk/>
          <pc:sldMk cId="3122498078" sldId="278"/>
        </pc:sldMkLst>
      </pc:sldChg>
      <pc:sldChg chg="addSp delSp modSp add mod">
        <pc:chgData name="MINHO PARK" userId="ec1a24b1eb5f6df6" providerId="LiveId" clId="{4E8F9FE4-FC00-4780-AC73-DE54AD7741D4}" dt="2025-08-18T07:09:38.322" v="1234" actId="14100"/>
        <pc:sldMkLst>
          <pc:docMk/>
          <pc:sldMk cId="409793747" sldId="279"/>
        </pc:sldMkLst>
      </pc:sldChg>
      <pc:sldChg chg="addSp delSp modSp add mod ord">
        <pc:chgData name="MINHO PARK" userId="ec1a24b1eb5f6df6" providerId="LiveId" clId="{4E8F9FE4-FC00-4780-AC73-DE54AD7741D4}" dt="2025-08-18T07:39:46.223" v="2727" actId="478"/>
        <pc:sldMkLst>
          <pc:docMk/>
          <pc:sldMk cId="3368938239" sldId="280"/>
        </pc:sldMkLst>
      </pc:sldChg>
      <pc:sldChg chg="addSp delSp modSp add mod">
        <pc:chgData name="MINHO PARK" userId="ec1a24b1eb5f6df6" providerId="LiveId" clId="{4E8F9FE4-FC00-4780-AC73-DE54AD7741D4}" dt="2025-08-18T07:26:44.126" v="2369" actId="478"/>
        <pc:sldMkLst>
          <pc:docMk/>
          <pc:sldMk cId="3385595442" sldId="281"/>
        </pc:sldMkLst>
      </pc:sldChg>
      <pc:sldChg chg="add del">
        <pc:chgData name="MINHO PARK" userId="ec1a24b1eb5f6df6" providerId="LiveId" clId="{4E8F9FE4-FC00-4780-AC73-DE54AD7741D4}" dt="2025-08-18T07:40:13.937" v="2729" actId="47"/>
        <pc:sldMkLst>
          <pc:docMk/>
          <pc:sldMk cId="2487709367" sldId="282"/>
        </pc:sldMkLst>
      </pc:sldChg>
      <pc:sldMasterChg chg="addSp delSp modSp mod modSldLayout">
        <pc:chgData name="MINHO PARK" userId="ec1a24b1eb5f6df6" providerId="LiveId" clId="{4E8F9FE4-FC00-4780-AC73-DE54AD7741D4}" dt="2025-08-18T06:35:00.103" v="208" actId="14100"/>
        <pc:sldMasterMkLst>
          <pc:docMk/>
          <pc:sldMasterMk cId="0" sldId="2147483662"/>
        </pc:sldMasterMkLst>
        <pc:sldLayoutChg chg="addSp delSp modSp mod">
          <pc:chgData name="MINHO PARK" userId="ec1a24b1eb5f6df6" providerId="LiveId" clId="{4E8F9FE4-FC00-4780-AC73-DE54AD7741D4}" dt="2025-08-18T06:17:50.630" v="16" actId="1076"/>
          <pc:sldLayoutMkLst>
            <pc:docMk/>
            <pc:sldMasterMk cId="0" sldId="2147483662"/>
            <pc:sldLayoutMk cId="0" sldId="2147483663"/>
          </pc:sldLayoutMkLst>
        </pc:sldLayoutChg>
        <pc:sldLayoutChg chg="modSp mod">
          <pc:chgData name="MINHO PARK" userId="ec1a24b1eb5f6df6" providerId="LiveId" clId="{4E8F9FE4-FC00-4780-AC73-DE54AD7741D4}" dt="2025-08-18T06:35:00.103" v="208" actId="14100"/>
          <pc:sldLayoutMkLst>
            <pc:docMk/>
            <pc:sldMasterMk cId="0" sldId="2147483662"/>
            <pc:sldLayoutMk cId="0" sldId="2147483665"/>
          </pc:sldLayoutMkLst>
        </pc:sldLayoutChg>
      </pc:sldMasterChg>
    </pc:docChg>
  </pc:docChgLst>
  <pc:docChgLst>
    <pc:chgData name="MINHO PARK" userId="ec1a24b1eb5f6df6" providerId="LiveId" clId="{107A3557-5138-4E75-B93E-163E9C8A3C37}"/>
    <pc:docChg chg="undo custSel addSld delSld modSld sldOrd">
      <pc:chgData name="MINHO PARK" userId="ec1a24b1eb5f6df6" providerId="LiveId" clId="{107A3557-5138-4E75-B93E-163E9C8A3C37}" dt="2025-08-23T05:49:27.996" v="4830" actId="1076"/>
      <pc:docMkLst>
        <pc:docMk/>
      </pc:docMkLst>
      <pc:sldChg chg="addSp modSp mod">
        <pc:chgData name="MINHO PARK" userId="ec1a24b1eb5f6df6" providerId="LiveId" clId="{107A3557-5138-4E75-B93E-163E9C8A3C37}" dt="2025-08-22T05:27:47.989" v="1558" actId="1076"/>
        <pc:sldMkLst>
          <pc:docMk/>
          <pc:sldMk cId="2888321862" sldId="279"/>
        </pc:sldMkLst>
        <pc:spChg chg="mod">
          <ac:chgData name="MINHO PARK" userId="ec1a24b1eb5f6df6" providerId="LiveId" clId="{107A3557-5138-4E75-B93E-163E9C8A3C37}" dt="2025-08-21T11:07:17.739" v="0"/>
          <ac:spMkLst>
            <pc:docMk/>
            <pc:sldMk cId="2888321862" sldId="279"/>
            <ac:spMk id="2" creationId="{FF7281FB-56EF-730F-4518-B039B44BF21A}"/>
          </ac:spMkLst>
        </pc:spChg>
        <pc:spChg chg="mod">
          <ac:chgData name="MINHO PARK" userId="ec1a24b1eb5f6df6" providerId="LiveId" clId="{107A3557-5138-4E75-B93E-163E9C8A3C37}" dt="2025-08-21T11:10:34.787" v="4"/>
          <ac:spMkLst>
            <pc:docMk/>
            <pc:sldMk cId="2888321862" sldId="279"/>
            <ac:spMk id="3" creationId="{455436E8-6D92-8A25-61C9-A8AC04F3A295}"/>
          </ac:spMkLst>
        </pc:spChg>
        <pc:picChg chg="add mod">
          <ac:chgData name="MINHO PARK" userId="ec1a24b1eb5f6df6" providerId="LiveId" clId="{107A3557-5138-4E75-B93E-163E9C8A3C37}" dt="2025-08-22T05:27:47.989" v="1558" actId="1076"/>
          <ac:picMkLst>
            <pc:docMk/>
            <pc:sldMk cId="2888321862" sldId="279"/>
            <ac:picMk id="16386" creationId="{92F3A1EB-7B6A-5FA0-45AB-4673CCE1AD1C}"/>
          </ac:picMkLst>
        </pc:picChg>
      </pc:sldChg>
      <pc:sldChg chg="modSp mod">
        <pc:chgData name="MINHO PARK" userId="ec1a24b1eb5f6df6" providerId="LiveId" clId="{107A3557-5138-4E75-B93E-163E9C8A3C37}" dt="2025-08-21T12:38:36.591" v="317"/>
        <pc:sldMkLst>
          <pc:docMk/>
          <pc:sldMk cId="3030023109" sldId="280"/>
        </pc:sldMkLst>
        <pc:spChg chg="mod">
          <ac:chgData name="MINHO PARK" userId="ec1a24b1eb5f6df6" providerId="LiveId" clId="{107A3557-5138-4E75-B93E-163E9C8A3C37}" dt="2025-08-21T12:38:36.591" v="317"/>
          <ac:spMkLst>
            <pc:docMk/>
            <pc:sldMk cId="3030023109" sldId="280"/>
            <ac:spMk id="3" creationId="{FFD38A95-27C1-C00D-F264-F213EB3424A7}"/>
          </ac:spMkLst>
        </pc:spChg>
      </pc:sldChg>
      <pc:sldChg chg="modSp mod">
        <pc:chgData name="MINHO PARK" userId="ec1a24b1eb5f6df6" providerId="LiveId" clId="{107A3557-5138-4E75-B93E-163E9C8A3C37}" dt="2025-08-22T00:26:41.731" v="613" actId="27636"/>
        <pc:sldMkLst>
          <pc:docMk/>
          <pc:sldMk cId="4282015703" sldId="284"/>
        </pc:sldMkLst>
        <pc:spChg chg="mod">
          <ac:chgData name="MINHO PARK" userId="ec1a24b1eb5f6df6" providerId="LiveId" clId="{107A3557-5138-4E75-B93E-163E9C8A3C37}" dt="2025-08-22T00:26:41.731" v="613" actId="27636"/>
          <ac:spMkLst>
            <pc:docMk/>
            <pc:sldMk cId="4282015703" sldId="284"/>
            <ac:spMk id="3" creationId="{EF511001-51A1-75C7-C13F-482BEFE69C1A}"/>
          </ac:spMkLst>
        </pc:spChg>
      </pc:sldChg>
      <pc:sldChg chg="modSp mod">
        <pc:chgData name="MINHO PARK" userId="ec1a24b1eb5f6df6" providerId="LiveId" clId="{107A3557-5138-4E75-B93E-163E9C8A3C37}" dt="2025-08-22T04:29:08.036" v="1418"/>
        <pc:sldMkLst>
          <pc:docMk/>
          <pc:sldMk cId="432101039" sldId="286"/>
        </pc:sldMkLst>
        <pc:spChg chg="mod">
          <ac:chgData name="MINHO PARK" userId="ec1a24b1eb5f6df6" providerId="LiveId" clId="{107A3557-5138-4E75-B93E-163E9C8A3C37}" dt="2025-08-22T04:29:08.036" v="1418"/>
          <ac:spMkLst>
            <pc:docMk/>
            <pc:sldMk cId="432101039" sldId="286"/>
            <ac:spMk id="3" creationId="{32A75EE2-8BB8-B75E-962D-27E10A00262A}"/>
          </ac:spMkLst>
        </pc:spChg>
      </pc:sldChg>
      <pc:sldChg chg="modSp mod">
        <pc:chgData name="MINHO PARK" userId="ec1a24b1eb5f6df6" providerId="LiveId" clId="{107A3557-5138-4E75-B93E-163E9C8A3C37}" dt="2025-08-22T07:26:27.544" v="2366"/>
        <pc:sldMkLst>
          <pc:docMk/>
          <pc:sldMk cId="1704788472" sldId="289"/>
        </pc:sldMkLst>
        <pc:spChg chg="mod">
          <ac:chgData name="MINHO PARK" userId="ec1a24b1eb5f6df6" providerId="LiveId" clId="{107A3557-5138-4E75-B93E-163E9C8A3C37}" dt="2025-08-22T07:26:27.544" v="2366"/>
          <ac:spMkLst>
            <pc:docMk/>
            <pc:sldMk cId="1704788472" sldId="289"/>
            <ac:spMk id="3" creationId="{06F4BCE0-E110-960C-910C-03F75EFFE135}"/>
          </ac:spMkLst>
        </pc:spChg>
      </pc:sldChg>
      <pc:sldChg chg="modSp add mod">
        <pc:chgData name="MINHO PARK" userId="ec1a24b1eb5f6df6" providerId="LiveId" clId="{107A3557-5138-4E75-B93E-163E9C8A3C37}" dt="2025-08-21T23:57:28.831" v="455" actId="20577"/>
        <pc:sldMkLst>
          <pc:docMk/>
          <pc:sldMk cId="820868888" sldId="321"/>
        </pc:sldMkLst>
        <pc:spChg chg="mod">
          <ac:chgData name="MINHO PARK" userId="ec1a24b1eb5f6df6" providerId="LiveId" clId="{107A3557-5138-4E75-B93E-163E9C8A3C37}" dt="2025-08-21T11:11:02.173" v="22" actId="20577"/>
          <ac:spMkLst>
            <pc:docMk/>
            <pc:sldMk cId="820868888" sldId="321"/>
            <ac:spMk id="2" creationId="{9ABDAB08-D787-7325-8969-7842EDCC95AD}"/>
          </ac:spMkLst>
        </pc:spChg>
        <pc:spChg chg="mod">
          <ac:chgData name="MINHO PARK" userId="ec1a24b1eb5f6df6" providerId="LiveId" clId="{107A3557-5138-4E75-B93E-163E9C8A3C37}" dt="2025-08-21T23:57:28.831" v="455" actId="20577"/>
          <ac:spMkLst>
            <pc:docMk/>
            <pc:sldMk cId="820868888" sldId="321"/>
            <ac:spMk id="3" creationId="{333C5FF6-F52C-B47E-9072-880A39770140}"/>
          </ac:spMkLst>
        </pc:spChg>
      </pc:sldChg>
      <pc:sldChg chg="addSp modSp add mod modNotesTx">
        <pc:chgData name="MINHO PARK" userId="ec1a24b1eb5f6df6" providerId="LiveId" clId="{107A3557-5138-4E75-B93E-163E9C8A3C37}" dt="2025-08-22T01:50:02.218" v="1090" actId="20577"/>
        <pc:sldMkLst>
          <pc:docMk/>
          <pc:sldMk cId="1140676681" sldId="322"/>
        </pc:sldMkLst>
        <pc:spChg chg="mod">
          <ac:chgData name="MINHO PARK" userId="ec1a24b1eb5f6df6" providerId="LiveId" clId="{107A3557-5138-4E75-B93E-163E9C8A3C37}" dt="2025-08-22T01:30:31.112" v="1014" actId="20577"/>
          <ac:spMkLst>
            <pc:docMk/>
            <pc:sldMk cId="1140676681" sldId="322"/>
            <ac:spMk id="3" creationId="{469D9FF2-1DAE-6655-101C-737AB4F0461B}"/>
          </ac:spMkLst>
        </pc:spChg>
        <pc:picChg chg="add mod">
          <ac:chgData name="MINHO PARK" userId="ec1a24b1eb5f6df6" providerId="LiveId" clId="{107A3557-5138-4E75-B93E-163E9C8A3C37}" dt="2025-08-22T01:34:51.790" v="1027" actId="1076"/>
          <ac:picMkLst>
            <pc:docMk/>
            <pc:sldMk cId="1140676681" sldId="322"/>
            <ac:picMk id="1026" creationId="{A5724FEE-9AE6-CD90-D00B-E0F24717B04A}"/>
          </ac:picMkLst>
        </pc:picChg>
      </pc:sldChg>
      <pc:sldChg chg="addSp delSp modSp add mod modNotesTx">
        <pc:chgData name="MINHO PARK" userId="ec1a24b1eb5f6df6" providerId="LiveId" clId="{107A3557-5138-4E75-B93E-163E9C8A3C37}" dt="2025-08-22T01:49:56.491" v="1088" actId="20577"/>
        <pc:sldMkLst>
          <pc:docMk/>
          <pc:sldMk cId="759620121" sldId="323"/>
        </pc:sldMkLst>
        <pc:spChg chg="mod">
          <ac:chgData name="MINHO PARK" userId="ec1a24b1eb5f6df6" providerId="LiveId" clId="{107A3557-5138-4E75-B93E-163E9C8A3C37}" dt="2025-08-22T00:04:18.229" v="495" actId="20577"/>
          <ac:spMkLst>
            <pc:docMk/>
            <pc:sldMk cId="759620121" sldId="323"/>
            <ac:spMk id="3" creationId="{FB47D916-2097-E291-E11D-110FE21877B7}"/>
          </ac:spMkLst>
        </pc:spChg>
        <pc:picChg chg="add mod">
          <ac:chgData name="MINHO PARK" userId="ec1a24b1eb5f6df6" providerId="LiveId" clId="{107A3557-5138-4E75-B93E-163E9C8A3C37}" dt="2025-08-21T13:08:31.766" v="415" actId="14100"/>
          <ac:picMkLst>
            <pc:docMk/>
            <pc:sldMk cId="759620121" sldId="323"/>
            <ac:picMk id="2050" creationId="{F35BFD49-B47D-D73E-FE7D-60B91F97BB85}"/>
          </ac:picMkLst>
        </pc:picChg>
      </pc:sldChg>
      <pc:sldChg chg="addSp delSp modSp add mod modNotesTx">
        <pc:chgData name="MINHO PARK" userId="ec1a24b1eb5f6df6" providerId="LiveId" clId="{107A3557-5138-4E75-B93E-163E9C8A3C37}" dt="2025-08-22T00:42:02.078" v="714" actId="20577"/>
        <pc:sldMkLst>
          <pc:docMk/>
          <pc:sldMk cId="3698357902" sldId="324"/>
        </pc:sldMkLst>
        <pc:spChg chg="add mod">
          <ac:chgData name="MINHO PARK" userId="ec1a24b1eb5f6df6" providerId="LiveId" clId="{107A3557-5138-4E75-B93E-163E9C8A3C37}" dt="2025-08-21T12:42:15.076" v="378" actId="113"/>
          <ac:spMkLst>
            <pc:docMk/>
            <pc:sldMk cId="3698357902" sldId="324"/>
            <ac:spMk id="6" creationId="{132DF5B0-13BF-0757-0B62-DDAD23481527}"/>
          </ac:spMkLst>
        </pc:spChg>
        <pc:spChg chg="add mod">
          <ac:chgData name="MINHO PARK" userId="ec1a24b1eb5f6df6" providerId="LiveId" clId="{107A3557-5138-4E75-B93E-163E9C8A3C37}" dt="2025-08-21T12:42:24.415" v="380" actId="1076"/>
          <ac:spMkLst>
            <pc:docMk/>
            <pc:sldMk cId="3698357902" sldId="324"/>
            <ac:spMk id="7" creationId="{27305DF3-021C-FA53-9435-6B1D5B4BA283}"/>
          </ac:spMkLst>
        </pc:spChg>
        <pc:picChg chg="add mod">
          <ac:chgData name="MINHO PARK" userId="ec1a24b1eb5f6df6" providerId="LiveId" clId="{107A3557-5138-4E75-B93E-163E9C8A3C37}" dt="2025-08-21T12:42:03.312" v="376" actId="1076"/>
          <ac:picMkLst>
            <pc:docMk/>
            <pc:sldMk cId="3698357902" sldId="324"/>
            <ac:picMk id="3074" creationId="{A36C1515-50C4-F341-2AAC-42B5D941A2F0}"/>
          </ac:picMkLst>
        </pc:picChg>
        <pc:picChg chg="add mod">
          <ac:chgData name="MINHO PARK" userId="ec1a24b1eb5f6df6" providerId="LiveId" clId="{107A3557-5138-4E75-B93E-163E9C8A3C37}" dt="2025-08-21T12:24:14.587" v="194" actId="1076"/>
          <ac:picMkLst>
            <pc:docMk/>
            <pc:sldMk cId="3698357902" sldId="324"/>
            <ac:picMk id="3076" creationId="{6CA2FD95-A372-FFD0-D4CA-832EE9C52B7A}"/>
          </ac:picMkLst>
        </pc:picChg>
      </pc:sldChg>
      <pc:sldChg chg="addSp delSp modSp add mod modNotesTx">
        <pc:chgData name="MINHO PARK" userId="ec1a24b1eb5f6df6" providerId="LiveId" clId="{107A3557-5138-4E75-B93E-163E9C8A3C37}" dt="2025-08-22T01:50:06.539" v="1091" actId="20577"/>
        <pc:sldMkLst>
          <pc:docMk/>
          <pc:sldMk cId="2182357414" sldId="325"/>
        </pc:sldMkLst>
        <pc:spChg chg="add mod">
          <ac:chgData name="MINHO PARK" userId="ec1a24b1eb5f6df6" providerId="LiveId" clId="{107A3557-5138-4E75-B93E-163E9C8A3C37}" dt="2025-08-21T12:34:21.485" v="272" actId="1037"/>
          <ac:spMkLst>
            <pc:docMk/>
            <pc:sldMk cId="2182357414" sldId="325"/>
            <ac:spMk id="3" creationId="{6CD71964-9EB1-90CD-E800-1EDD5DCC5DB5}"/>
          </ac:spMkLst>
        </pc:spChg>
        <pc:spChg chg="add mod">
          <ac:chgData name="MINHO PARK" userId="ec1a24b1eb5f6df6" providerId="LiveId" clId="{107A3557-5138-4E75-B93E-163E9C8A3C37}" dt="2025-08-21T12:34:21.485" v="272" actId="1037"/>
          <ac:spMkLst>
            <pc:docMk/>
            <pc:sldMk cId="2182357414" sldId="325"/>
            <ac:spMk id="4" creationId="{E396116D-79F1-4997-354B-0FE276F48EA8}"/>
          </ac:spMkLst>
        </pc:spChg>
        <pc:spChg chg="add mod">
          <ac:chgData name="MINHO PARK" userId="ec1a24b1eb5f6df6" providerId="LiveId" clId="{107A3557-5138-4E75-B93E-163E9C8A3C37}" dt="2025-08-21T12:37:27.410" v="298" actId="6549"/>
          <ac:spMkLst>
            <pc:docMk/>
            <pc:sldMk cId="2182357414" sldId="325"/>
            <ac:spMk id="7" creationId="{76D66B0E-B48C-70BF-C5C8-7A604CB51750}"/>
          </ac:spMkLst>
        </pc:spChg>
        <pc:spChg chg="add mod">
          <ac:chgData name="MINHO PARK" userId="ec1a24b1eb5f6df6" providerId="LiveId" clId="{107A3557-5138-4E75-B93E-163E9C8A3C37}" dt="2025-08-21T12:37:42.511" v="308" actId="122"/>
          <ac:spMkLst>
            <pc:docMk/>
            <pc:sldMk cId="2182357414" sldId="325"/>
            <ac:spMk id="8" creationId="{EF606685-2059-96F1-254A-753873222F36}"/>
          </ac:spMkLst>
        </pc:spChg>
        <pc:picChg chg="add mod">
          <ac:chgData name="MINHO PARK" userId="ec1a24b1eb5f6df6" providerId="LiveId" clId="{107A3557-5138-4E75-B93E-163E9C8A3C37}" dt="2025-08-21T12:34:34.884" v="274" actId="1076"/>
          <ac:picMkLst>
            <pc:docMk/>
            <pc:sldMk cId="2182357414" sldId="325"/>
            <ac:picMk id="6" creationId="{4BA2541C-DB3F-D85C-7B65-21DF3E7AA3BC}"/>
          </ac:picMkLst>
        </pc:picChg>
        <pc:picChg chg="mod">
          <ac:chgData name="MINHO PARK" userId="ec1a24b1eb5f6df6" providerId="LiveId" clId="{107A3557-5138-4E75-B93E-163E9C8A3C37}" dt="2025-08-21T12:34:11.979" v="256" actId="1076"/>
          <ac:picMkLst>
            <pc:docMk/>
            <pc:sldMk cId="2182357414" sldId="325"/>
            <ac:picMk id="3076" creationId="{DBCA9E18-FBA7-7051-9061-7FAE72CA551E}"/>
          </ac:picMkLst>
        </pc:picChg>
        <pc:picChg chg="add mod">
          <ac:chgData name="MINHO PARK" userId="ec1a24b1eb5f6df6" providerId="LiveId" clId="{107A3557-5138-4E75-B93E-163E9C8A3C37}" dt="2025-08-21T12:34:21.485" v="272" actId="1037"/>
          <ac:picMkLst>
            <pc:docMk/>
            <pc:sldMk cId="2182357414" sldId="325"/>
            <ac:picMk id="4098" creationId="{911D2B04-5A0C-38A5-9137-2D5216E80C57}"/>
          </ac:picMkLst>
        </pc:picChg>
        <pc:picChg chg="add mod">
          <ac:chgData name="MINHO PARK" userId="ec1a24b1eb5f6df6" providerId="LiveId" clId="{107A3557-5138-4E75-B93E-163E9C8A3C37}" dt="2025-08-21T12:34:21.485" v="272" actId="1037"/>
          <ac:picMkLst>
            <pc:docMk/>
            <pc:sldMk cId="2182357414" sldId="325"/>
            <ac:picMk id="4100" creationId="{1F37CFE2-E99A-48AD-D731-E33F818BD228}"/>
          </ac:picMkLst>
        </pc:picChg>
        <pc:picChg chg="add mod">
          <ac:chgData name="MINHO PARK" userId="ec1a24b1eb5f6df6" providerId="LiveId" clId="{107A3557-5138-4E75-B93E-163E9C8A3C37}" dt="2025-08-21T12:37:50.007" v="309" actId="1076"/>
          <ac:picMkLst>
            <pc:docMk/>
            <pc:sldMk cId="2182357414" sldId="325"/>
            <ac:picMk id="4104" creationId="{712517C5-F4D9-6871-AB56-36011AA8CAD7}"/>
          </ac:picMkLst>
        </pc:picChg>
        <pc:cxnChg chg="add mod">
          <ac:chgData name="MINHO PARK" userId="ec1a24b1eb5f6df6" providerId="LiveId" clId="{107A3557-5138-4E75-B93E-163E9C8A3C37}" dt="2025-08-21T12:39:08.991" v="359" actId="1035"/>
          <ac:cxnSpMkLst>
            <pc:docMk/>
            <pc:sldMk cId="2182357414" sldId="325"/>
            <ac:cxnSpMk id="10" creationId="{073F1684-0E02-2B56-AE7C-48229DB2AD14}"/>
          </ac:cxnSpMkLst>
        </pc:cxnChg>
        <pc:cxnChg chg="add mod">
          <ac:chgData name="MINHO PARK" userId="ec1a24b1eb5f6df6" providerId="LiveId" clId="{107A3557-5138-4E75-B93E-163E9C8A3C37}" dt="2025-08-21T12:39:24.112" v="363" actId="14100"/>
          <ac:cxnSpMkLst>
            <pc:docMk/>
            <pc:sldMk cId="2182357414" sldId="325"/>
            <ac:cxnSpMk id="11" creationId="{C244EF1E-008A-032D-8A3C-C967E97523C9}"/>
          </ac:cxnSpMkLst>
        </pc:cxnChg>
        <pc:cxnChg chg="add mod">
          <ac:chgData name="MINHO PARK" userId="ec1a24b1eb5f6df6" providerId="LiveId" clId="{107A3557-5138-4E75-B93E-163E9C8A3C37}" dt="2025-08-21T12:39:44.488" v="366" actId="14100"/>
          <ac:cxnSpMkLst>
            <pc:docMk/>
            <pc:sldMk cId="2182357414" sldId="325"/>
            <ac:cxnSpMk id="14" creationId="{48C785D5-30DD-0F20-9376-633879F5B56E}"/>
          </ac:cxnSpMkLst>
        </pc:cxnChg>
        <pc:cxnChg chg="add mod">
          <ac:chgData name="MINHO PARK" userId="ec1a24b1eb5f6df6" providerId="LiveId" clId="{107A3557-5138-4E75-B93E-163E9C8A3C37}" dt="2025-08-21T12:39:55.972" v="369" actId="14100"/>
          <ac:cxnSpMkLst>
            <pc:docMk/>
            <pc:sldMk cId="2182357414" sldId="325"/>
            <ac:cxnSpMk id="16" creationId="{44D81E35-B4C5-13C9-AE09-28E95F867B53}"/>
          </ac:cxnSpMkLst>
        </pc:cxnChg>
      </pc:sldChg>
      <pc:sldChg chg="addSp delSp modSp add mod modNotesTx">
        <pc:chgData name="MINHO PARK" userId="ec1a24b1eb5f6df6" providerId="LiveId" clId="{107A3557-5138-4E75-B93E-163E9C8A3C37}" dt="2025-08-22T01:49:47.828" v="1085" actId="20577"/>
        <pc:sldMkLst>
          <pc:docMk/>
          <pc:sldMk cId="2974162058" sldId="326"/>
        </pc:sldMkLst>
        <pc:spChg chg="mod">
          <ac:chgData name="MINHO PARK" userId="ec1a24b1eb5f6df6" providerId="LiveId" clId="{107A3557-5138-4E75-B93E-163E9C8A3C37}" dt="2025-08-22T00:45:01.101" v="723" actId="20577"/>
          <ac:spMkLst>
            <pc:docMk/>
            <pc:sldMk cId="2974162058" sldId="326"/>
            <ac:spMk id="3" creationId="{437AA74E-4B6F-67B1-5D18-84D1567DCB00}"/>
          </ac:spMkLst>
        </pc:spChg>
        <pc:picChg chg="add mod">
          <ac:chgData name="MINHO PARK" userId="ec1a24b1eb5f6df6" providerId="LiveId" clId="{107A3557-5138-4E75-B93E-163E9C8A3C37}" dt="2025-08-22T00:29:44.300" v="618" actId="14100"/>
          <ac:picMkLst>
            <pc:docMk/>
            <pc:sldMk cId="2974162058" sldId="326"/>
            <ac:picMk id="3074" creationId="{86E400FB-30CF-D786-9F8E-23A8AA6441B1}"/>
          </ac:picMkLst>
        </pc:picChg>
      </pc:sldChg>
      <pc:sldChg chg="addSp delSp modSp add mod modNotesTx">
        <pc:chgData name="MINHO PARK" userId="ec1a24b1eb5f6df6" providerId="LiveId" clId="{107A3557-5138-4E75-B93E-163E9C8A3C37}" dt="2025-08-22T01:49:53.985" v="1087" actId="20577"/>
        <pc:sldMkLst>
          <pc:docMk/>
          <pc:sldMk cId="849288897" sldId="327"/>
        </pc:sldMkLst>
        <pc:spChg chg="mod">
          <ac:chgData name="MINHO PARK" userId="ec1a24b1eb5f6df6" providerId="LiveId" clId="{107A3557-5138-4E75-B93E-163E9C8A3C37}" dt="2025-08-22T00:17:24.013" v="593" actId="20577"/>
          <ac:spMkLst>
            <pc:docMk/>
            <pc:sldMk cId="849288897" sldId="327"/>
            <ac:spMk id="3" creationId="{DC77F2D0-9782-0166-9690-CF912C50B4F8}"/>
          </ac:spMkLst>
        </pc:spChg>
        <pc:spChg chg="add mod">
          <ac:chgData name="MINHO PARK" userId="ec1a24b1eb5f6df6" providerId="LiveId" clId="{107A3557-5138-4E75-B93E-163E9C8A3C37}" dt="2025-08-22T01:40:10.490" v="1054" actId="208"/>
          <ac:spMkLst>
            <pc:docMk/>
            <pc:sldMk cId="849288897" sldId="327"/>
            <ac:spMk id="5" creationId="{DDBB9150-6D8B-508F-6215-D3697EE9B869}"/>
          </ac:spMkLst>
        </pc:spChg>
        <pc:picChg chg="add mod">
          <ac:chgData name="MINHO PARK" userId="ec1a24b1eb5f6df6" providerId="LiveId" clId="{107A3557-5138-4E75-B93E-163E9C8A3C37}" dt="2025-08-22T00:16:14.980" v="576" actId="1036"/>
          <ac:picMkLst>
            <pc:docMk/>
            <pc:sldMk cId="849288897" sldId="327"/>
            <ac:picMk id="1026" creationId="{DBFD050C-A959-FE82-9F0B-BC9646AEB153}"/>
          </ac:picMkLst>
        </pc:picChg>
      </pc:sldChg>
      <pc:sldChg chg="addSp delSp modSp add mod modNotesTx">
        <pc:chgData name="MINHO PARK" userId="ec1a24b1eb5f6df6" providerId="LiveId" clId="{107A3557-5138-4E75-B93E-163E9C8A3C37}" dt="2025-08-22T01:49:50.249" v="1086" actId="20577"/>
        <pc:sldMkLst>
          <pc:docMk/>
          <pc:sldMk cId="2747128348" sldId="328"/>
        </pc:sldMkLst>
        <pc:spChg chg="mod">
          <ac:chgData name="MINHO PARK" userId="ec1a24b1eb5f6df6" providerId="LiveId" clId="{107A3557-5138-4E75-B93E-163E9C8A3C37}" dt="2025-08-22T00:25:35.280" v="602" actId="20577"/>
          <ac:spMkLst>
            <pc:docMk/>
            <pc:sldMk cId="2747128348" sldId="328"/>
            <ac:spMk id="3" creationId="{05FD77CE-63E2-9A20-CD7F-7B0F9FDC71F4}"/>
          </ac:spMkLst>
        </pc:spChg>
        <pc:picChg chg="add mod">
          <ac:chgData name="MINHO PARK" userId="ec1a24b1eb5f6df6" providerId="LiveId" clId="{107A3557-5138-4E75-B93E-163E9C8A3C37}" dt="2025-08-22T00:25:58.837" v="610" actId="1037"/>
          <ac:picMkLst>
            <pc:docMk/>
            <pc:sldMk cId="2747128348" sldId="328"/>
            <ac:picMk id="2050" creationId="{A84AF695-D9EB-7FAA-7147-D54CC351992B}"/>
          </ac:picMkLst>
        </pc:picChg>
      </pc:sldChg>
      <pc:sldChg chg="modSp add mod modNotesTx">
        <pc:chgData name="MINHO PARK" userId="ec1a24b1eb5f6df6" providerId="LiveId" clId="{107A3557-5138-4E75-B93E-163E9C8A3C37}" dt="2025-08-22T01:49:45.666" v="1084" actId="20577"/>
        <pc:sldMkLst>
          <pc:docMk/>
          <pc:sldMk cId="3818258116" sldId="329"/>
        </pc:sldMkLst>
        <pc:spChg chg="mod">
          <ac:chgData name="MINHO PARK" userId="ec1a24b1eb5f6df6" providerId="LiveId" clId="{107A3557-5138-4E75-B93E-163E9C8A3C37}" dt="2025-08-22T01:28:41.218" v="990" actId="20577"/>
          <ac:spMkLst>
            <pc:docMk/>
            <pc:sldMk cId="3818258116" sldId="329"/>
            <ac:spMk id="3" creationId="{17AD1F44-E948-ECE0-8B9D-0AFD2F0F62BC}"/>
          </ac:spMkLst>
        </pc:spChg>
      </pc:sldChg>
      <pc:sldChg chg="delSp modSp add mod">
        <pc:chgData name="MINHO PARK" userId="ec1a24b1eb5f6df6" providerId="LiveId" clId="{107A3557-5138-4E75-B93E-163E9C8A3C37}" dt="2025-08-22T05:47:04.679" v="1814" actId="20577"/>
        <pc:sldMkLst>
          <pc:docMk/>
          <pc:sldMk cId="594364145" sldId="330"/>
        </pc:sldMkLst>
      </pc:sldChg>
      <pc:sldChg chg="addSp delSp modSp add mod modNotesTx">
        <pc:chgData name="MINHO PARK" userId="ec1a24b1eb5f6df6" providerId="LiveId" clId="{107A3557-5138-4E75-B93E-163E9C8A3C37}" dt="2025-08-22T01:49:59.779" v="1089" actId="20577"/>
        <pc:sldMkLst>
          <pc:docMk/>
          <pc:sldMk cId="620693749" sldId="331"/>
        </pc:sldMkLst>
        <pc:spChg chg="mod">
          <ac:chgData name="MINHO PARK" userId="ec1a24b1eb5f6df6" providerId="LiveId" clId="{107A3557-5138-4E75-B93E-163E9C8A3C37}" dt="2025-08-22T01:34:42.087" v="1023" actId="20577"/>
          <ac:spMkLst>
            <pc:docMk/>
            <pc:sldMk cId="620693749" sldId="331"/>
            <ac:spMk id="2" creationId="{95D5079C-5D79-60AD-6983-2AEBD425A184}"/>
          </ac:spMkLst>
        </pc:spChg>
        <pc:picChg chg="add mod">
          <ac:chgData name="MINHO PARK" userId="ec1a24b1eb5f6df6" providerId="LiveId" clId="{107A3557-5138-4E75-B93E-163E9C8A3C37}" dt="2025-08-22T01:35:12.769" v="1035" actId="1076"/>
          <ac:picMkLst>
            <pc:docMk/>
            <pc:sldMk cId="620693749" sldId="331"/>
            <ac:picMk id="4098" creationId="{202F04A7-0E35-3CE6-35E2-715DF39D3499}"/>
          </ac:picMkLst>
        </pc:picChg>
        <pc:picChg chg="add mod">
          <ac:chgData name="MINHO PARK" userId="ec1a24b1eb5f6df6" providerId="LiveId" clId="{107A3557-5138-4E75-B93E-163E9C8A3C37}" dt="2025-08-22T01:35:46.907" v="1039" actId="1076"/>
          <ac:picMkLst>
            <pc:docMk/>
            <pc:sldMk cId="620693749" sldId="331"/>
            <ac:picMk id="4100" creationId="{576F3700-0CB9-EC92-2419-3CB8A469D996}"/>
          </ac:picMkLst>
        </pc:picChg>
      </pc:sldChg>
      <pc:sldChg chg="addSp delSp modSp add mod modNotesTx">
        <pc:chgData name="MINHO PARK" userId="ec1a24b1eb5f6df6" providerId="LiveId" clId="{107A3557-5138-4E75-B93E-163E9C8A3C37}" dt="2025-08-22T02:10:47.047" v="1368" actId="478"/>
        <pc:sldMkLst>
          <pc:docMk/>
          <pc:sldMk cId="884194425" sldId="332"/>
        </pc:sldMkLst>
        <pc:spChg chg="mod">
          <ac:chgData name="MINHO PARK" userId="ec1a24b1eb5f6df6" providerId="LiveId" clId="{107A3557-5138-4E75-B93E-163E9C8A3C37}" dt="2025-08-22T02:00:11.248" v="1149" actId="20577"/>
          <ac:spMkLst>
            <pc:docMk/>
            <pc:sldMk cId="884194425" sldId="332"/>
            <ac:spMk id="3" creationId="{1E8023EF-D240-6769-10F0-64EA88E8E638}"/>
          </ac:spMkLst>
        </pc:spChg>
        <pc:spChg chg="add mod">
          <ac:chgData name="MINHO PARK" userId="ec1a24b1eb5f6df6" providerId="LiveId" clId="{107A3557-5138-4E75-B93E-163E9C8A3C37}" dt="2025-08-22T02:09:40.727" v="1343" actId="1035"/>
          <ac:spMkLst>
            <pc:docMk/>
            <pc:sldMk cId="884194425" sldId="332"/>
            <ac:spMk id="9" creationId="{8E2FE9B1-A422-5457-6FD6-F5C372187B45}"/>
          </ac:spMkLst>
        </pc:spChg>
        <pc:spChg chg="add mod">
          <ac:chgData name="MINHO PARK" userId="ec1a24b1eb5f6df6" providerId="LiveId" clId="{107A3557-5138-4E75-B93E-163E9C8A3C37}" dt="2025-08-22T02:03:40.357" v="1218" actId="208"/>
          <ac:spMkLst>
            <pc:docMk/>
            <pc:sldMk cId="884194425" sldId="332"/>
            <ac:spMk id="10" creationId="{4A6BCC90-C1E0-A362-AFC4-828BB96BE937}"/>
          </ac:spMkLst>
        </pc:spChg>
        <pc:spChg chg="add mod">
          <ac:chgData name="MINHO PARK" userId="ec1a24b1eb5f6df6" providerId="LiveId" clId="{107A3557-5138-4E75-B93E-163E9C8A3C37}" dt="2025-08-22T02:07:33.661" v="1323" actId="1076"/>
          <ac:spMkLst>
            <pc:docMk/>
            <pc:sldMk cId="884194425" sldId="332"/>
            <ac:spMk id="11" creationId="{99640232-F75E-DD07-5C8C-2B8675E41BE1}"/>
          </ac:spMkLst>
        </pc:spChg>
        <pc:spChg chg="add mod">
          <ac:chgData name="MINHO PARK" userId="ec1a24b1eb5f6df6" providerId="LiveId" clId="{107A3557-5138-4E75-B93E-163E9C8A3C37}" dt="2025-08-22T02:06:08.023" v="1290" actId="207"/>
          <ac:spMkLst>
            <pc:docMk/>
            <pc:sldMk cId="884194425" sldId="332"/>
            <ac:spMk id="19" creationId="{1D3A92CD-6C87-EFA2-9649-B1E3F420E176}"/>
          </ac:spMkLst>
        </pc:spChg>
        <pc:spChg chg="add mod">
          <ac:chgData name="MINHO PARK" userId="ec1a24b1eb5f6df6" providerId="LiveId" clId="{107A3557-5138-4E75-B93E-163E9C8A3C37}" dt="2025-08-22T02:06:08.023" v="1290" actId="207"/>
          <ac:spMkLst>
            <pc:docMk/>
            <pc:sldMk cId="884194425" sldId="332"/>
            <ac:spMk id="20" creationId="{AFA6AF4C-A99E-32EB-F901-46E1538FC2C6}"/>
          </ac:spMkLst>
        </pc:spChg>
        <pc:spChg chg="add mod">
          <ac:chgData name="MINHO PARK" userId="ec1a24b1eb5f6df6" providerId="LiveId" clId="{107A3557-5138-4E75-B93E-163E9C8A3C37}" dt="2025-08-22T02:10:00.600" v="1363" actId="1036"/>
          <ac:spMkLst>
            <pc:docMk/>
            <pc:sldMk cId="884194425" sldId="332"/>
            <ac:spMk id="21" creationId="{B202F345-03B9-BB94-E82E-BBBBB0127702}"/>
          </ac:spMkLst>
        </pc:spChg>
        <pc:spChg chg="add mod">
          <ac:chgData name="MINHO PARK" userId="ec1a24b1eb5f6df6" providerId="LiveId" clId="{107A3557-5138-4E75-B93E-163E9C8A3C37}" dt="2025-08-22T02:07:04.895" v="1313" actId="1076"/>
          <ac:spMkLst>
            <pc:docMk/>
            <pc:sldMk cId="884194425" sldId="332"/>
            <ac:spMk id="22" creationId="{3BC96C08-8641-0180-C466-31DEC2A50BEB}"/>
          </ac:spMkLst>
        </pc:spChg>
        <pc:picChg chg="add mod">
          <ac:chgData name="MINHO PARK" userId="ec1a24b1eb5f6df6" providerId="LiveId" clId="{107A3557-5138-4E75-B93E-163E9C8A3C37}" dt="2025-08-22T01:55:22.643" v="1104" actId="14100"/>
          <ac:picMkLst>
            <pc:docMk/>
            <pc:sldMk cId="884194425" sldId="332"/>
            <ac:picMk id="7170" creationId="{1A856866-1CB4-A6EC-FF95-DC2E9C8188F0}"/>
          </ac:picMkLst>
        </pc:picChg>
        <pc:picChg chg="add mod">
          <ac:chgData name="MINHO PARK" userId="ec1a24b1eb5f6df6" providerId="LiveId" clId="{107A3557-5138-4E75-B93E-163E9C8A3C37}" dt="2025-08-22T01:55:27.501" v="1106" actId="14100"/>
          <ac:picMkLst>
            <pc:docMk/>
            <pc:sldMk cId="884194425" sldId="332"/>
            <ac:picMk id="7172" creationId="{9E98DA15-A41C-45F6-0EDB-EAD8D29215E2}"/>
          </ac:picMkLst>
        </pc:picChg>
        <pc:picChg chg="add mod">
          <ac:chgData name="MINHO PARK" userId="ec1a24b1eb5f6df6" providerId="LiveId" clId="{107A3557-5138-4E75-B93E-163E9C8A3C37}" dt="2025-08-22T02:00:17.753" v="1150" actId="14100"/>
          <ac:picMkLst>
            <pc:docMk/>
            <pc:sldMk cId="884194425" sldId="332"/>
            <ac:picMk id="7174" creationId="{EF010330-D93A-9141-7C06-842473A67653}"/>
          </ac:picMkLst>
        </pc:picChg>
        <pc:cxnChg chg="add mod">
          <ac:chgData name="MINHO PARK" userId="ec1a24b1eb5f6df6" providerId="LiveId" clId="{107A3557-5138-4E75-B93E-163E9C8A3C37}" dt="2025-08-22T02:00:47.921" v="1154" actId="14100"/>
          <ac:cxnSpMkLst>
            <pc:docMk/>
            <pc:sldMk cId="884194425" sldId="332"/>
            <ac:cxnSpMk id="4" creationId="{142B568B-B1A3-8309-EE75-A1E3D1BF2C5C}"/>
          </ac:cxnSpMkLst>
        </pc:cxnChg>
        <pc:cxnChg chg="add mod">
          <ac:chgData name="MINHO PARK" userId="ec1a24b1eb5f6df6" providerId="LiveId" clId="{107A3557-5138-4E75-B93E-163E9C8A3C37}" dt="2025-08-22T02:04:15.645" v="1241" actId="14100"/>
          <ac:cxnSpMkLst>
            <pc:docMk/>
            <pc:sldMk cId="884194425" sldId="332"/>
            <ac:cxnSpMk id="7" creationId="{023B6DE0-4681-637F-103A-4772D458CA45}"/>
          </ac:cxnSpMkLst>
        </pc:cxnChg>
        <pc:cxnChg chg="add mod">
          <ac:chgData name="MINHO PARK" userId="ec1a24b1eb5f6df6" providerId="LiveId" clId="{107A3557-5138-4E75-B93E-163E9C8A3C37}" dt="2025-08-22T02:07:30.793" v="1322" actId="14100"/>
          <ac:cxnSpMkLst>
            <pc:docMk/>
            <pc:sldMk cId="884194425" sldId="332"/>
            <ac:cxnSpMk id="13" creationId="{B5292D17-B4F0-E732-8A10-E41C4BEEEE3A}"/>
          </ac:cxnSpMkLst>
        </pc:cxnChg>
        <pc:cxnChg chg="add mod">
          <ac:chgData name="MINHO PARK" userId="ec1a24b1eb5f6df6" providerId="LiveId" clId="{107A3557-5138-4E75-B93E-163E9C8A3C37}" dt="2025-08-22T02:05:04.023" v="1252" actId="1076"/>
          <ac:cxnSpMkLst>
            <pc:docMk/>
            <pc:sldMk cId="884194425" sldId="332"/>
            <ac:cxnSpMk id="16" creationId="{63389C08-A15C-A0B8-18E3-B43AB0B0875E}"/>
          </ac:cxnSpMkLst>
        </pc:cxnChg>
        <pc:cxnChg chg="add mod">
          <ac:chgData name="MINHO PARK" userId="ec1a24b1eb5f6df6" providerId="LiveId" clId="{107A3557-5138-4E75-B93E-163E9C8A3C37}" dt="2025-08-22T02:05:09.173" v="1254" actId="1076"/>
          <ac:cxnSpMkLst>
            <pc:docMk/>
            <pc:sldMk cId="884194425" sldId="332"/>
            <ac:cxnSpMk id="18" creationId="{7D75FA0B-A5B9-B64C-12D7-BE5CD1F278D6}"/>
          </ac:cxnSpMkLst>
        </pc:cxnChg>
      </pc:sldChg>
      <pc:sldChg chg="addSp delSp modSp add mod">
        <pc:chgData name="MINHO PARK" userId="ec1a24b1eb5f6df6" providerId="LiveId" clId="{107A3557-5138-4E75-B93E-163E9C8A3C37}" dt="2025-08-22T04:28:37.294" v="1415" actId="1076"/>
        <pc:sldMkLst>
          <pc:docMk/>
          <pc:sldMk cId="3532945961" sldId="333"/>
        </pc:sldMkLst>
        <pc:spChg chg="add del mod">
          <ac:chgData name="MINHO PARK" userId="ec1a24b1eb5f6df6" providerId="LiveId" clId="{107A3557-5138-4E75-B93E-163E9C8A3C37}" dt="2025-08-22T04:28:21.742" v="1411"/>
          <ac:spMkLst>
            <pc:docMk/>
            <pc:sldMk cId="3532945961" sldId="333"/>
            <ac:spMk id="3" creationId="{EA2DED87-D4AA-8043-9132-53268926E2F3}"/>
          </ac:spMkLst>
        </pc:spChg>
        <pc:picChg chg="add mod">
          <ac:chgData name="MINHO PARK" userId="ec1a24b1eb5f6df6" providerId="LiveId" clId="{107A3557-5138-4E75-B93E-163E9C8A3C37}" dt="2025-08-22T04:28:33.771" v="1414" actId="14100"/>
          <ac:picMkLst>
            <pc:docMk/>
            <pc:sldMk cId="3532945961" sldId="333"/>
            <ac:picMk id="5" creationId="{699AF1A4-8A1D-8BF2-02C6-528C4E6C0FF2}"/>
          </ac:picMkLst>
        </pc:picChg>
        <pc:picChg chg="add mod">
          <ac:chgData name="MINHO PARK" userId="ec1a24b1eb5f6df6" providerId="LiveId" clId="{107A3557-5138-4E75-B93E-163E9C8A3C37}" dt="2025-08-22T04:28:37.294" v="1415" actId="1076"/>
          <ac:picMkLst>
            <pc:docMk/>
            <pc:sldMk cId="3532945961" sldId="333"/>
            <ac:picMk id="8196" creationId="{AD8B5DD8-635F-7920-0F26-2A1C9193BE32}"/>
          </ac:picMkLst>
        </pc:picChg>
      </pc:sldChg>
      <pc:sldChg chg="addSp delSp modSp add mod">
        <pc:chgData name="MINHO PARK" userId="ec1a24b1eb5f6df6" providerId="LiveId" clId="{107A3557-5138-4E75-B93E-163E9C8A3C37}" dt="2025-08-22T12:02:38.245" v="3304" actId="208"/>
        <pc:sldMkLst>
          <pc:docMk/>
          <pc:sldMk cId="2563601191" sldId="334"/>
        </pc:sldMkLst>
        <pc:spChg chg="add mod ord">
          <ac:chgData name="MINHO PARK" userId="ec1a24b1eb5f6df6" providerId="LiveId" clId="{107A3557-5138-4E75-B93E-163E9C8A3C37}" dt="2025-08-22T05:37:32.904" v="1763" actId="1038"/>
          <ac:spMkLst>
            <pc:docMk/>
            <pc:sldMk cId="2563601191" sldId="334"/>
            <ac:spMk id="17" creationId="{BE5B0D75-8B2B-FA4A-67FC-5A1086F2C089}"/>
          </ac:spMkLst>
        </pc:spChg>
        <pc:spChg chg="add mod">
          <ac:chgData name="MINHO PARK" userId="ec1a24b1eb5f6df6" providerId="LiveId" clId="{107A3557-5138-4E75-B93E-163E9C8A3C37}" dt="2025-08-22T11:25:19.761" v="2862" actId="1076"/>
          <ac:spMkLst>
            <pc:docMk/>
            <pc:sldMk cId="2563601191" sldId="334"/>
            <ac:spMk id="60" creationId="{C6C88BE4-DF6D-F600-B2EC-EA57A3AED0D7}"/>
          </ac:spMkLst>
        </pc:spChg>
        <pc:picChg chg="add del mod">
          <ac:chgData name="MINHO PARK" userId="ec1a24b1eb5f6df6" providerId="LiveId" clId="{107A3557-5138-4E75-B93E-163E9C8A3C37}" dt="2025-08-22T11:02:16.553" v="2560" actId="478"/>
          <ac:picMkLst>
            <pc:docMk/>
            <pc:sldMk cId="2563601191" sldId="334"/>
            <ac:picMk id="6" creationId="{380D112C-AD3E-9E9B-9435-E2005A5C8618}"/>
          </ac:picMkLst>
        </pc:picChg>
        <pc:picChg chg="add mod">
          <ac:chgData name="MINHO PARK" userId="ec1a24b1eb5f6df6" providerId="LiveId" clId="{107A3557-5138-4E75-B93E-163E9C8A3C37}" dt="2025-08-22T05:03:47.933" v="1436" actId="14100"/>
          <ac:picMkLst>
            <pc:docMk/>
            <pc:sldMk cId="2563601191" sldId="334"/>
            <ac:picMk id="11" creationId="{D6F285C9-CE40-0549-52D6-CCA1AA47A0C4}"/>
          </ac:picMkLst>
        </pc:picChg>
        <pc:cxnChg chg="add mod">
          <ac:chgData name="MINHO PARK" userId="ec1a24b1eb5f6df6" providerId="LiveId" clId="{107A3557-5138-4E75-B93E-163E9C8A3C37}" dt="2025-08-22T12:01:56.335" v="3299" actId="208"/>
          <ac:cxnSpMkLst>
            <pc:docMk/>
            <pc:sldMk cId="2563601191" sldId="334"/>
            <ac:cxnSpMk id="12" creationId="{BD231B17-E61E-C496-9E9C-5514788E4C17}"/>
          </ac:cxnSpMkLst>
        </pc:cxnChg>
        <pc:cxnChg chg="add mod">
          <ac:chgData name="MINHO PARK" userId="ec1a24b1eb5f6df6" providerId="LiveId" clId="{107A3557-5138-4E75-B93E-163E9C8A3C37}" dt="2025-08-22T12:01:56.335" v="3299" actId="208"/>
          <ac:cxnSpMkLst>
            <pc:docMk/>
            <pc:sldMk cId="2563601191" sldId="334"/>
            <ac:cxnSpMk id="13" creationId="{D9161ABA-3A0E-3816-4BAC-F959DDF355A9}"/>
          </ac:cxnSpMkLst>
        </pc:cxnChg>
        <pc:cxnChg chg="add mod">
          <ac:chgData name="MINHO PARK" userId="ec1a24b1eb5f6df6" providerId="LiveId" clId="{107A3557-5138-4E75-B93E-163E9C8A3C37}" dt="2025-08-22T12:02:38.245" v="3304" actId="208"/>
          <ac:cxnSpMkLst>
            <pc:docMk/>
            <pc:sldMk cId="2563601191" sldId="334"/>
            <ac:cxnSpMk id="21" creationId="{6B35A165-FDCB-1784-351B-7FFCD8E6427E}"/>
          </ac:cxnSpMkLst>
        </pc:cxnChg>
        <pc:cxnChg chg="add mod">
          <ac:chgData name="MINHO PARK" userId="ec1a24b1eb5f6df6" providerId="LiveId" clId="{107A3557-5138-4E75-B93E-163E9C8A3C37}" dt="2025-08-22T12:02:38.245" v="3304" actId="208"/>
          <ac:cxnSpMkLst>
            <pc:docMk/>
            <pc:sldMk cId="2563601191" sldId="334"/>
            <ac:cxnSpMk id="24" creationId="{C6F69C38-5FC3-D26D-729D-6434E47AAA8A}"/>
          </ac:cxnSpMkLst>
        </pc:cxnChg>
        <pc:cxnChg chg="add mod">
          <ac:chgData name="MINHO PARK" userId="ec1a24b1eb5f6df6" providerId="LiveId" clId="{107A3557-5138-4E75-B93E-163E9C8A3C37}" dt="2025-08-22T12:02:38.245" v="3304" actId="208"/>
          <ac:cxnSpMkLst>
            <pc:docMk/>
            <pc:sldMk cId="2563601191" sldId="334"/>
            <ac:cxnSpMk id="27" creationId="{E235722B-780E-9EB4-1F00-6EBC22142B8F}"/>
          </ac:cxnSpMkLst>
        </pc:cxnChg>
        <pc:cxnChg chg="add mod">
          <ac:chgData name="MINHO PARK" userId="ec1a24b1eb5f6df6" providerId="LiveId" clId="{107A3557-5138-4E75-B93E-163E9C8A3C37}" dt="2025-08-22T12:02:38.245" v="3304" actId="208"/>
          <ac:cxnSpMkLst>
            <pc:docMk/>
            <pc:sldMk cId="2563601191" sldId="334"/>
            <ac:cxnSpMk id="29" creationId="{8DF60E89-E308-C583-11D7-AF1C35685E19}"/>
          </ac:cxnSpMkLst>
        </pc:cxnChg>
        <pc:cxnChg chg="add mod">
          <ac:chgData name="MINHO PARK" userId="ec1a24b1eb5f6df6" providerId="LiveId" clId="{107A3557-5138-4E75-B93E-163E9C8A3C37}" dt="2025-08-22T12:02:24.999" v="3303" actId="208"/>
          <ac:cxnSpMkLst>
            <pc:docMk/>
            <pc:sldMk cId="2563601191" sldId="334"/>
            <ac:cxnSpMk id="31" creationId="{FAD4CEC6-494D-A15A-7A43-870D86A10756}"/>
          </ac:cxnSpMkLst>
        </pc:cxnChg>
        <pc:cxnChg chg="add mod">
          <ac:chgData name="MINHO PARK" userId="ec1a24b1eb5f6df6" providerId="LiveId" clId="{107A3557-5138-4E75-B93E-163E9C8A3C37}" dt="2025-08-22T12:02:24.999" v="3303" actId="208"/>
          <ac:cxnSpMkLst>
            <pc:docMk/>
            <pc:sldMk cId="2563601191" sldId="334"/>
            <ac:cxnSpMk id="34" creationId="{4A7AB586-6824-CC5B-0BF0-FB3D63BD002B}"/>
          </ac:cxnSpMkLst>
        </pc:cxnChg>
        <pc:cxnChg chg="add mod">
          <ac:chgData name="MINHO PARK" userId="ec1a24b1eb5f6df6" providerId="LiveId" clId="{107A3557-5138-4E75-B93E-163E9C8A3C37}" dt="2025-08-22T12:02:24.999" v="3303" actId="208"/>
          <ac:cxnSpMkLst>
            <pc:docMk/>
            <pc:sldMk cId="2563601191" sldId="334"/>
            <ac:cxnSpMk id="36" creationId="{04E2E25F-5777-6CF9-58C1-DDC5E1B7F0AA}"/>
          </ac:cxnSpMkLst>
        </pc:cxnChg>
        <pc:cxnChg chg="add mod">
          <ac:chgData name="MINHO PARK" userId="ec1a24b1eb5f6df6" providerId="LiveId" clId="{107A3557-5138-4E75-B93E-163E9C8A3C37}" dt="2025-08-22T12:02:24.999" v="3303" actId="208"/>
          <ac:cxnSpMkLst>
            <pc:docMk/>
            <pc:sldMk cId="2563601191" sldId="334"/>
            <ac:cxnSpMk id="39" creationId="{A4E5D021-43E9-FC7E-71A1-F669DAE05D01}"/>
          </ac:cxnSpMkLst>
        </pc:cxnChg>
        <pc:cxnChg chg="add mod">
          <ac:chgData name="MINHO PARK" userId="ec1a24b1eb5f6df6" providerId="LiveId" clId="{107A3557-5138-4E75-B93E-163E9C8A3C37}" dt="2025-08-22T12:02:24.999" v="3303" actId="208"/>
          <ac:cxnSpMkLst>
            <pc:docMk/>
            <pc:sldMk cId="2563601191" sldId="334"/>
            <ac:cxnSpMk id="42" creationId="{1EDB48EB-3361-9C69-C3B8-5E1B4FB7505B}"/>
          </ac:cxnSpMkLst>
        </pc:cxnChg>
        <pc:cxnChg chg="add mod">
          <ac:chgData name="MINHO PARK" userId="ec1a24b1eb5f6df6" providerId="LiveId" clId="{107A3557-5138-4E75-B93E-163E9C8A3C37}" dt="2025-08-22T12:02:24.999" v="3303" actId="208"/>
          <ac:cxnSpMkLst>
            <pc:docMk/>
            <pc:sldMk cId="2563601191" sldId="334"/>
            <ac:cxnSpMk id="44" creationId="{1CCA1810-E1D8-1F60-C812-994278355A40}"/>
          </ac:cxnSpMkLst>
        </pc:cxnChg>
        <pc:cxnChg chg="add mod">
          <ac:chgData name="MINHO PARK" userId="ec1a24b1eb5f6df6" providerId="LiveId" clId="{107A3557-5138-4E75-B93E-163E9C8A3C37}" dt="2025-08-22T11:15:32.931" v="2652" actId="208"/>
          <ac:cxnSpMkLst>
            <pc:docMk/>
            <pc:sldMk cId="2563601191" sldId="334"/>
            <ac:cxnSpMk id="47" creationId="{36FE5503-E1E5-3D57-EFF9-A3ADADC39A3D}"/>
          </ac:cxnSpMkLst>
        </pc:cxnChg>
        <pc:cxnChg chg="add mod">
          <ac:chgData name="MINHO PARK" userId="ec1a24b1eb5f6df6" providerId="LiveId" clId="{107A3557-5138-4E75-B93E-163E9C8A3C37}" dt="2025-08-22T11:15:32.931" v="2652" actId="208"/>
          <ac:cxnSpMkLst>
            <pc:docMk/>
            <pc:sldMk cId="2563601191" sldId="334"/>
            <ac:cxnSpMk id="49" creationId="{8BCED021-22F9-2B13-9C78-8F0BD8C23C99}"/>
          </ac:cxnSpMkLst>
        </pc:cxnChg>
        <pc:cxnChg chg="add mod">
          <ac:chgData name="MINHO PARK" userId="ec1a24b1eb5f6df6" providerId="LiveId" clId="{107A3557-5138-4E75-B93E-163E9C8A3C37}" dt="2025-08-22T11:15:55.007" v="2657" actId="1076"/>
          <ac:cxnSpMkLst>
            <pc:docMk/>
            <pc:sldMk cId="2563601191" sldId="334"/>
            <ac:cxnSpMk id="52" creationId="{F8A60958-E1CD-FD96-BB7F-72EF80E8C121}"/>
          </ac:cxnSpMkLst>
        </pc:cxnChg>
        <pc:cxnChg chg="add mod">
          <ac:chgData name="MINHO PARK" userId="ec1a24b1eb5f6df6" providerId="LiveId" clId="{107A3557-5138-4E75-B93E-163E9C8A3C37}" dt="2025-08-22T11:15:48.019" v="2655" actId="1076"/>
          <ac:cxnSpMkLst>
            <pc:docMk/>
            <pc:sldMk cId="2563601191" sldId="334"/>
            <ac:cxnSpMk id="53" creationId="{4C7A2113-D25F-D322-8048-260161C5B0F9}"/>
          </ac:cxnSpMkLst>
        </pc:cxnChg>
        <pc:cxnChg chg="add mod">
          <ac:chgData name="MINHO PARK" userId="ec1a24b1eb5f6df6" providerId="LiveId" clId="{107A3557-5138-4E75-B93E-163E9C8A3C37}" dt="2025-08-22T11:16:04.835" v="2661" actId="1035"/>
          <ac:cxnSpMkLst>
            <pc:docMk/>
            <pc:sldMk cId="2563601191" sldId="334"/>
            <ac:cxnSpMk id="55" creationId="{36546EDA-FAA8-5C8D-A771-041B6B1F47A7}"/>
          </ac:cxnSpMkLst>
        </pc:cxnChg>
        <pc:cxnChg chg="add mod">
          <ac:chgData name="MINHO PARK" userId="ec1a24b1eb5f6df6" providerId="LiveId" clId="{107A3557-5138-4E75-B93E-163E9C8A3C37}" dt="2025-08-22T12:02:10.753" v="3300" actId="208"/>
          <ac:cxnSpMkLst>
            <pc:docMk/>
            <pc:sldMk cId="2563601191" sldId="334"/>
            <ac:cxnSpMk id="57" creationId="{3915A13F-4E45-E417-063E-04435491692E}"/>
          </ac:cxnSpMkLst>
        </pc:cxnChg>
        <pc:cxnChg chg="add mod">
          <ac:chgData name="MINHO PARK" userId="ec1a24b1eb5f6df6" providerId="LiveId" clId="{107A3557-5138-4E75-B93E-163E9C8A3C37}" dt="2025-08-22T11:17:10.994" v="2712" actId="1076"/>
          <ac:cxnSpMkLst>
            <pc:docMk/>
            <pc:sldMk cId="2563601191" sldId="334"/>
            <ac:cxnSpMk id="59" creationId="{F6910857-78AC-C702-C146-104C05DDD6B6}"/>
          </ac:cxnSpMkLst>
        </pc:cxnChg>
      </pc:sldChg>
      <pc:sldChg chg="addSp delSp modSp add mod">
        <pc:chgData name="MINHO PARK" userId="ec1a24b1eb5f6df6" providerId="LiveId" clId="{107A3557-5138-4E75-B93E-163E9C8A3C37}" dt="2025-08-22T06:33:08.710" v="1945" actId="14100"/>
        <pc:sldMkLst>
          <pc:docMk/>
          <pc:sldMk cId="4056462045" sldId="335"/>
        </pc:sldMkLst>
        <pc:spChg chg="add mod">
          <ac:chgData name="MINHO PARK" userId="ec1a24b1eb5f6df6" providerId="LiveId" clId="{107A3557-5138-4E75-B93E-163E9C8A3C37}" dt="2025-08-22T06:33:08.710" v="1945" actId="14100"/>
          <ac:spMkLst>
            <pc:docMk/>
            <pc:sldMk cId="4056462045" sldId="335"/>
            <ac:spMk id="13" creationId="{AAB7D38F-184E-F7A9-ABC0-5215059FAE89}"/>
          </ac:spMkLst>
        </pc:spChg>
        <pc:picChg chg="add mod">
          <ac:chgData name="MINHO PARK" userId="ec1a24b1eb5f6df6" providerId="LiveId" clId="{107A3557-5138-4E75-B93E-163E9C8A3C37}" dt="2025-08-22T05:51:00.419" v="1823" actId="1076"/>
          <ac:picMkLst>
            <pc:docMk/>
            <pc:sldMk cId="4056462045" sldId="335"/>
            <ac:picMk id="6" creationId="{28922840-C264-C89E-6F11-3D8F2226E0DD}"/>
          </ac:picMkLst>
        </pc:picChg>
      </pc:sldChg>
      <pc:sldChg chg="addSp delSp modSp add mod">
        <pc:chgData name="MINHO PARK" userId="ec1a24b1eb5f6df6" providerId="LiveId" clId="{107A3557-5138-4E75-B93E-163E9C8A3C37}" dt="2025-08-22T12:01:39.979" v="3298" actId="208"/>
        <pc:sldMkLst>
          <pc:docMk/>
          <pc:sldMk cId="2580845411" sldId="336"/>
        </pc:sldMkLst>
        <pc:spChg chg="mod">
          <ac:chgData name="MINHO PARK" userId="ec1a24b1eb5f6df6" providerId="LiveId" clId="{107A3557-5138-4E75-B93E-163E9C8A3C37}" dt="2025-08-22T05:37:11.938" v="1751" actId="20577"/>
          <ac:spMkLst>
            <pc:docMk/>
            <pc:sldMk cId="2580845411" sldId="336"/>
            <ac:spMk id="17" creationId="{06A538AA-6D3E-BE85-DC77-D6F6324B3315}"/>
          </ac:spMkLst>
        </pc:spChg>
        <pc:spChg chg="add mod">
          <ac:chgData name="MINHO PARK" userId="ec1a24b1eb5f6df6" providerId="LiveId" clId="{107A3557-5138-4E75-B93E-163E9C8A3C37}" dt="2025-08-22T11:25:28.327" v="2865" actId="1076"/>
          <ac:spMkLst>
            <pc:docMk/>
            <pc:sldMk cId="2580845411" sldId="336"/>
            <ac:spMk id="52" creationId="{FD6CFDEA-CAF9-AAA7-4AEA-455A56B5EEDA}"/>
          </ac:spMkLst>
        </pc:spChg>
        <pc:picChg chg="mod">
          <ac:chgData name="MINHO PARK" userId="ec1a24b1eb5f6df6" providerId="LiveId" clId="{107A3557-5138-4E75-B93E-163E9C8A3C37}" dt="2025-08-22T11:23:57.832" v="2821" actId="1076"/>
          <ac:picMkLst>
            <pc:docMk/>
            <pc:sldMk cId="2580845411" sldId="336"/>
            <ac:picMk id="6" creationId="{DC587BD2-CC46-88D5-BAA3-F6AC75A53E80}"/>
          </ac:picMkLst>
        </pc:picChg>
        <pc:cxnChg chg="add mod">
          <ac:chgData name="MINHO PARK" userId="ec1a24b1eb5f6df6" providerId="LiveId" clId="{107A3557-5138-4E75-B93E-163E9C8A3C37}" dt="2025-08-22T12:01:39.979" v="3298" actId="208"/>
          <ac:cxnSpMkLst>
            <pc:docMk/>
            <pc:sldMk cId="2580845411" sldId="336"/>
            <ac:cxnSpMk id="4" creationId="{2BE5AA73-CFD2-B6F9-9332-9B48C823533E}"/>
          </ac:cxnSpMkLst>
        </pc:cxnChg>
        <pc:cxnChg chg="add mod">
          <ac:chgData name="MINHO PARK" userId="ec1a24b1eb5f6df6" providerId="LiveId" clId="{107A3557-5138-4E75-B93E-163E9C8A3C37}" dt="2025-08-22T11:19:30.254" v="2738" actId="14100"/>
          <ac:cxnSpMkLst>
            <pc:docMk/>
            <pc:sldMk cId="2580845411" sldId="336"/>
            <ac:cxnSpMk id="7" creationId="{2107C134-D58A-CB07-8A1B-39F36EB21E6D}"/>
          </ac:cxnSpMkLst>
        </pc:cxnChg>
        <pc:cxnChg chg="add mod">
          <ac:chgData name="MINHO PARK" userId="ec1a24b1eb5f6df6" providerId="LiveId" clId="{107A3557-5138-4E75-B93E-163E9C8A3C37}" dt="2025-08-22T11:19:57.124" v="2743" actId="14100"/>
          <ac:cxnSpMkLst>
            <pc:docMk/>
            <pc:sldMk cId="2580845411" sldId="336"/>
            <ac:cxnSpMk id="10" creationId="{56F1C9CE-F2BF-5E8E-7FAB-32791A4411A7}"/>
          </ac:cxnSpMkLst>
        </pc:cxnChg>
        <pc:cxnChg chg="add mod">
          <ac:chgData name="MINHO PARK" userId="ec1a24b1eb5f6df6" providerId="LiveId" clId="{107A3557-5138-4E75-B93E-163E9C8A3C37}" dt="2025-08-22T12:01:39.979" v="3298" actId="208"/>
          <ac:cxnSpMkLst>
            <pc:docMk/>
            <pc:sldMk cId="2580845411" sldId="336"/>
            <ac:cxnSpMk id="16" creationId="{35A00CD5-2A0A-6765-D606-E7B3CF4FB526}"/>
          </ac:cxnSpMkLst>
        </pc:cxnChg>
        <pc:cxnChg chg="add mod">
          <ac:chgData name="MINHO PARK" userId="ec1a24b1eb5f6df6" providerId="LiveId" clId="{107A3557-5138-4E75-B93E-163E9C8A3C37}" dt="2025-08-22T12:01:39.979" v="3298" actId="208"/>
          <ac:cxnSpMkLst>
            <pc:docMk/>
            <pc:sldMk cId="2580845411" sldId="336"/>
            <ac:cxnSpMk id="20" creationId="{3A5245ED-87A9-ED8E-E6B4-C172E6C95355}"/>
          </ac:cxnSpMkLst>
        </pc:cxnChg>
        <pc:cxnChg chg="add mod">
          <ac:chgData name="MINHO PARK" userId="ec1a24b1eb5f6df6" providerId="LiveId" clId="{107A3557-5138-4E75-B93E-163E9C8A3C37}" dt="2025-08-22T11:20:43.968" v="2758" actId="14100"/>
          <ac:cxnSpMkLst>
            <pc:docMk/>
            <pc:sldMk cId="2580845411" sldId="336"/>
            <ac:cxnSpMk id="22" creationId="{09B29F82-EA57-C407-3337-F62F87DF3C25}"/>
          </ac:cxnSpMkLst>
        </pc:cxnChg>
        <pc:cxnChg chg="add mod">
          <ac:chgData name="MINHO PARK" userId="ec1a24b1eb5f6df6" providerId="LiveId" clId="{107A3557-5138-4E75-B93E-163E9C8A3C37}" dt="2025-08-22T12:01:39.979" v="3298" actId="208"/>
          <ac:cxnSpMkLst>
            <pc:docMk/>
            <pc:sldMk cId="2580845411" sldId="336"/>
            <ac:cxnSpMk id="25" creationId="{C5401D05-7F8E-9EC4-7380-82940F198F8D}"/>
          </ac:cxnSpMkLst>
        </pc:cxnChg>
        <pc:cxnChg chg="add mod">
          <ac:chgData name="MINHO PARK" userId="ec1a24b1eb5f6df6" providerId="LiveId" clId="{107A3557-5138-4E75-B93E-163E9C8A3C37}" dt="2025-08-22T12:01:39.979" v="3298" actId="208"/>
          <ac:cxnSpMkLst>
            <pc:docMk/>
            <pc:sldMk cId="2580845411" sldId="336"/>
            <ac:cxnSpMk id="28" creationId="{E7388C57-3F1E-FDE8-EB56-63592E98AD36}"/>
          </ac:cxnSpMkLst>
        </pc:cxnChg>
        <pc:cxnChg chg="add mod">
          <ac:chgData name="MINHO PARK" userId="ec1a24b1eb5f6df6" providerId="LiveId" clId="{107A3557-5138-4E75-B93E-163E9C8A3C37}" dt="2025-08-22T12:01:39.979" v="3298" actId="208"/>
          <ac:cxnSpMkLst>
            <pc:docMk/>
            <pc:sldMk cId="2580845411" sldId="336"/>
            <ac:cxnSpMk id="30" creationId="{CFFC9559-1863-A144-057D-B1388F52CD75}"/>
          </ac:cxnSpMkLst>
        </pc:cxnChg>
        <pc:cxnChg chg="add mod">
          <ac:chgData name="MINHO PARK" userId="ec1a24b1eb5f6df6" providerId="LiveId" clId="{107A3557-5138-4E75-B93E-163E9C8A3C37}" dt="2025-08-22T12:01:39.979" v="3298" actId="208"/>
          <ac:cxnSpMkLst>
            <pc:docMk/>
            <pc:sldMk cId="2580845411" sldId="336"/>
            <ac:cxnSpMk id="33" creationId="{5A12C119-2598-2BE4-43FA-88FA5702D7D4}"/>
          </ac:cxnSpMkLst>
        </pc:cxnChg>
        <pc:cxnChg chg="add mod">
          <ac:chgData name="MINHO PARK" userId="ec1a24b1eb5f6df6" providerId="LiveId" clId="{107A3557-5138-4E75-B93E-163E9C8A3C37}" dt="2025-08-22T12:01:39.979" v="3298" actId="208"/>
          <ac:cxnSpMkLst>
            <pc:docMk/>
            <pc:sldMk cId="2580845411" sldId="336"/>
            <ac:cxnSpMk id="34" creationId="{614D071E-2F46-C826-E406-C330759534D6}"/>
          </ac:cxnSpMkLst>
        </pc:cxnChg>
        <pc:cxnChg chg="add mod">
          <ac:chgData name="MINHO PARK" userId="ec1a24b1eb5f6df6" providerId="LiveId" clId="{107A3557-5138-4E75-B93E-163E9C8A3C37}" dt="2025-08-22T12:01:39.979" v="3298" actId="208"/>
          <ac:cxnSpMkLst>
            <pc:docMk/>
            <pc:sldMk cId="2580845411" sldId="336"/>
            <ac:cxnSpMk id="37" creationId="{2CA9523C-BE04-8692-E4BE-EA821A2C8D21}"/>
          </ac:cxnSpMkLst>
        </pc:cxnChg>
        <pc:cxnChg chg="add mod">
          <ac:chgData name="MINHO PARK" userId="ec1a24b1eb5f6df6" providerId="LiveId" clId="{107A3557-5138-4E75-B93E-163E9C8A3C37}" dt="2025-08-22T11:23:14.797" v="2811" actId="1036"/>
          <ac:cxnSpMkLst>
            <pc:docMk/>
            <pc:sldMk cId="2580845411" sldId="336"/>
            <ac:cxnSpMk id="40" creationId="{740103E4-9996-9553-A34A-DB90449DAF76}"/>
          </ac:cxnSpMkLst>
        </pc:cxnChg>
        <pc:cxnChg chg="add mod">
          <ac:chgData name="MINHO PARK" userId="ec1a24b1eb5f6df6" providerId="LiveId" clId="{107A3557-5138-4E75-B93E-163E9C8A3C37}" dt="2025-08-22T11:23:38.508" v="2817" actId="1037"/>
          <ac:cxnSpMkLst>
            <pc:docMk/>
            <pc:sldMk cId="2580845411" sldId="336"/>
            <ac:cxnSpMk id="45" creationId="{2452FE85-72CB-CFAE-64FA-D4BA83D756EB}"/>
          </ac:cxnSpMkLst>
        </pc:cxnChg>
        <pc:cxnChg chg="add mod">
          <ac:chgData name="MINHO PARK" userId="ec1a24b1eb5f6df6" providerId="LiveId" clId="{107A3557-5138-4E75-B93E-163E9C8A3C37}" dt="2025-08-22T11:24:24.299" v="2838" actId="1035"/>
          <ac:cxnSpMkLst>
            <pc:docMk/>
            <pc:sldMk cId="2580845411" sldId="336"/>
            <ac:cxnSpMk id="48" creationId="{7781EB3E-0EB4-DDC2-88F2-2C3ADB85B567}"/>
          </ac:cxnSpMkLst>
        </pc:cxnChg>
        <pc:cxnChg chg="add mod">
          <ac:chgData name="MINHO PARK" userId="ec1a24b1eb5f6df6" providerId="LiveId" clId="{107A3557-5138-4E75-B93E-163E9C8A3C37}" dt="2025-08-22T12:01:39.979" v="3298" actId="208"/>
          <ac:cxnSpMkLst>
            <pc:docMk/>
            <pc:sldMk cId="2580845411" sldId="336"/>
            <ac:cxnSpMk id="49" creationId="{5E4971FA-F59E-6129-1323-B766217DE2C9}"/>
          </ac:cxnSpMkLst>
        </pc:cxnChg>
        <pc:cxnChg chg="add mod">
          <ac:chgData name="MINHO PARK" userId="ec1a24b1eb5f6df6" providerId="LiveId" clId="{107A3557-5138-4E75-B93E-163E9C8A3C37}" dt="2025-08-22T11:24:57.045" v="2858" actId="1036"/>
          <ac:cxnSpMkLst>
            <pc:docMk/>
            <pc:sldMk cId="2580845411" sldId="336"/>
            <ac:cxnSpMk id="50" creationId="{0641B05C-7361-FC74-E576-BD640A0AA7B3}"/>
          </ac:cxnSpMkLst>
        </pc:cxnChg>
        <pc:cxnChg chg="add mod">
          <ac:chgData name="MINHO PARK" userId="ec1a24b1eb5f6df6" providerId="LiveId" clId="{107A3557-5138-4E75-B93E-163E9C8A3C37}" dt="2025-08-22T11:25:15.168" v="2860" actId="1076"/>
          <ac:cxnSpMkLst>
            <pc:docMk/>
            <pc:sldMk cId="2580845411" sldId="336"/>
            <ac:cxnSpMk id="51" creationId="{52FD33DF-6154-9D15-D698-48D46EDD9F69}"/>
          </ac:cxnSpMkLst>
        </pc:cxnChg>
      </pc:sldChg>
      <pc:sldChg chg="addSp delSp modSp add mod">
        <pc:chgData name="MINHO PARK" userId="ec1a24b1eb5f6df6" providerId="LiveId" clId="{107A3557-5138-4E75-B93E-163E9C8A3C37}" dt="2025-08-22T11:39:56.967" v="3210" actId="208"/>
        <pc:sldMkLst>
          <pc:docMk/>
          <pc:sldMk cId="4085501310" sldId="337"/>
        </pc:sldMkLst>
        <pc:spChg chg="mod">
          <ac:chgData name="MINHO PARK" userId="ec1a24b1eb5f6df6" providerId="LiveId" clId="{107A3557-5138-4E75-B93E-163E9C8A3C37}" dt="2025-08-22T05:36:48.184" v="1730" actId="20577"/>
          <ac:spMkLst>
            <pc:docMk/>
            <pc:sldMk cId="4085501310" sldId="337"/>
            <ac:spMk id="17" creationId="{CE7E1E9F-2F69-9424-7459-F9488974056C}"/>
          </ac:spMkLst>
        </pc:spChg>
        <pc:spChg chg="add mod">
          <ac:chgData name="MINHO PARK" userId="ec1a24b1eb5f6df6" providerId="LiveId" clId="{107A3557-5138-4E75-B93E-163E9C8A3C37}" dt="2025-08-22T11:38:55.383" v="3186" actId="1038"/>
          <ac:spMkLst>
            <pc:docMk/>
            <pc:sldMk cId="4085501310" sldId="337"/>
            <ac:spMk id="9228" creationId="{7B00BB91-1126-5401-F0BC-E649563AC95A}"/>
          </ac:spMkLst>
        </pc:spChg>
        <pc:picChg chg="mod">
          <ac:chgData name="MINHO PARK" userId="ec1a24b1eb5f6df6" providerId="LiveId" clId="{107A3557-5138-4E75-B93E-163E9C8A3C37}" dt="2025-08-22T11:37:13.485" v="3147" actId="1076"/>
          <ac:picMkLst>
            <pc:docMk/>
            <pc:sldMk cId="4085501310" sldId="337"/>
            <ac:picMk id="6" creationId="{5156667D-CC72-34C9-3828-CEEB41AC840E}"/>
          </ac:picMkLst>
        </pc:picChg>
        <pc:picChg chg="add mod">
          <ac:chgData name="MINHO PARK" userId="ec1a24b1eb5f6df6" providerId="LiveId" clId="{107A3557-5138-4E75-B93E-163E9C8A3C37}" dt="2025-08-22T05:13:55.353" v="1508" actId="1076"/>
          <ac:picMkLst>
            <pc:docMk/>
            <pc:sldMk cId="4085501310" sldId="337"/>
            <ac:picMk id="9218" creationId="{B4EAC4E1-FA45-A92F-FA8D-AFFB4DC34E84}"/>
          </ac:picMkLst>
        </pc:picChg>
        <pc:cxnChg chg="add mod">
          <ac:chgData name="MINHO PARK" userId="ec1a24b1eb5f6df6" providerId="LiveId" clId="{107A3557-5138-4E75-B93E-163E9C8A3C37}" dt="2025-08-22T11:37:44.358" v="3151" actId="208"/>
          <ac:cxnSpMkLst>
            <pc:docMk/>
            <pc:sldMk cId="4085501310" sldId="337"/>
            <ac:cxnSpMk id="2" creationId="{805AEA28-41EE-B2FA-FA50-9B177FCC3F34}"/>
          </ac:cxnSpMkLst>
        </pc:cxnChg>
        <pc:cxnChg chg="add mod">
          <ac:chgData name="MINHO PARK" userId="ec1a24b1eb5f6df6" providerId="LiveId" clId="{107A3557-5138-4E75-B93E-163E9C8A3C37}" dt="2025-08-22T11:26:54.542" v="2874" actId="14100"/>
          <ac:cxnSpMkLst>
            <pc:docMk/>
            <pc:sldMk cId="4085501310" sldId="337"/>
            <ac:cxnSpMk id="7" creationId="{CB7EFB99-772A-144E-E92D-93514B247224}"/>
          </ac:cxnSpMkLst>
        </pc:cxnChg>
        <pc:cxnChg chg="add mod">
          <ac:chgData name="MINHO PARK" userId="ec1a24b1eb5f6df6" providerId="LiveId" clId="{107A3557-5138-4E75-B93E-163E9C8A3C37}" dt="2025-08-22T11:27:03.116" v="2877" actId="14100"/>
          <ac:cxnSpMkLst>
            <pc:docMk/>
            <pc:sldMk cId="4085501310" sldId="337"/>
            <ac:cxnSpMk id="9" creationId="{FE6F7CF5-D23C-8AF5-7F89-178A2B435429}"/>
          </ac:cxnSpMkLst>
        </pc:cxnChg>
        <pc:cxnChg chg="add mod">
          <ac:chgData name="MINHO PARK" userId="ec1a24b1eb5f6df6" providerId="LiveId" clId="{107A3557-5138-4E75-B93E-163E9C8A3C37}" dt="2025-08-22T11:27:14.612" v="2880" actId="14100"/>
          <ac:cxnSpMkLst>
            <pc:docMk/>
            <pc:sldMk cId="4085501310" sldId="337"/>
            <ac:cxnSpMk id="11" creationId="{A4288D99-5DFC-7602-575D-49A06DA2D4F8}"/>
          </ac:cxnSpMkLst>
        </pc:cxnChg>
        <pc:cxnChg chg="add mod">
          <ac:chgData name="MINHO PARK" userId="ec1a24b1eb5f6df6" providerId="LiveId" clId="{107A3557-5138-4E75-B93E-163E9C8A3C37}" dt="2025-08-22T11:27:40.992" v="2889" actId="1038"/>
          <ac:cxnSpMkLst>
            <pc:docMk/>
            <pc:sldMk cId="4085501310" sldId="337"/>
            <ac:cxnSpMk id="13" creationId="{D911CFFA-7A98-EEC1-522F-CCB4481F1847}"/>
          </ac:cxnSpMkLst>
        </pc:cxnChg>
        <pc:cxnChg chg="add mod">
          <ac:chgData name="MINHO PARK" userId="ec1a24b1eb5f6df6" providerId="LiveId" clId="{107A3557-5138-4E75-B93E-163E9C8A3C37}" dt="2025-08-22T11:29:16.563" v="2907" actId="14100"/>
          <ac:cxnSpMkLst>
            <pc:docMk/>
            <pc:sldMk cId="4085501310" sldId="337"/>
            <ac:cxnSpMk id="15" creationId="{10633652-1183-EA3C-18F9-C9D6BBB74023}"/>
          </ac:cxnSpMkLst>
        </pc:cxnChg>
        <pc:cxnChg chg="add mod">
          <ac:chgData name="MINHO PARK" userId="ec1a24b1eb5f6df6" providerId="LiveId" clId="{107A3557-5138-4E75-B93E-163E9C8A3C37}" dt="2025-08-22T11:28:15.795" v="2897" actId="1036"/>
          <ac:cxnSpMkLst>
            <pc:docMk/>
            <pc:sldMk cId="4085501310" sldId="337"/>
            <ac:cxnSpMk id="18" creationId="{6E14986D-6C22-D337-CDFC-5BCDD8022BF8}"/>
          </ac:cxnSpMkLst>
        </pc:cxnChg>
        <pc:cxnChg chg="add mod">
          <ac:chgData name="MINHO PARK" userId="ec1a24b1eb5f6df6" providerId="LiveId" clId="{107A3557-5138-4E75-B93E-163E9C8A3C37}" dt="2025-08-22T11:29:31.990" v="2915" actId="14100"/>
          <ac:cxnSpMkLst>
            <pc:docMk/>
            <pc:sldMk cId="4085501310" sldId="337"/>
            <ac:cxnSpMk id="20" creationId="{C7FEB591-C921-E378-48C8-FEC69B07EF92}"/>
          </ac:cxnSpMkLst>
        </pc:cxnChg>
        <pc:cxnChg chg="add mod">
          <ac:chgData name="MINHO PARK" userId="ec1a24b1eb5f6df6" providerId="LiveId" clId="{107A3557-5138-4E75-B93E-163E9C8A3C37}" dt="2025-08-22T11:29:53.383" v="2919" actId="14100"/>
          <ac:cxnSpMkLst>
            <pc:docMk/>
            <pc:sldMk cId="4085501310" sldId="337"/>
            <ac:cxnSpMk id="25" creationId="{DA9856B3-A88C-372C-726A-9A44CB701EB7}"/>
          </ac:cxnSpMkLst>
        </pc:cxnChg>
        <pc:cxnChg chg="add mod">
          <ac:chgData name="MINHO PARK" userId="ec1a24b1eb5f6df6" providerId="LiveId" clId="{107A3557-5138-4E75-B93E-163E9C8A3C37}" dt="2025-08-22T11:30:27.710" v="2933" actId="1035"/>
          <ac:cxnSpMkLst>
            <pc:docMk/>
            <pc:sldMk cId="4085501310" sldId="337"/>
            <ac:cxnSpMk id="28" creationId="{17756F08-7A80-2A42-82C7-73F4D7E7229D}"/>
          </ac:cxnSpMkLst>
        </pc:cxnChg>
        <pc:cxnChg chg="add mod">
          <ac:chgData name="MINHO PARK" userId="ec1a24b1eb5f6df6" providerId="LiveId" clId="{107A3557-5138-4E75-B93E-163E9C8A3C37}" dt="2025-08-22T11:30:49.471" v="2940" actId="1037"/>
          <ac:cxnSpMkLst>
            <pc:docMk/>
            <pc:sldMk cId="4085501310" sldId="337"/>
            <ac:cxnSpMk id="32" creationId="{C383FE13-D82F-C5EC-6F7C-9B41D9CEDED9}"/>
          </ac:cxnSpMkLst>
        </pc:cxnChg>
        <pc:cxnChg chg="add mod">
          <ac:chgData name="MINHO PARK" userId="ec1a24b1eb5f6df6" providerId="LiveId" clId="{107A3557-5138-4E75-B93E-163E9C8A3C37}" dt="2025-08-22T11:31:14.630" v="2983" actId="1035"/>
          <ac:cxnSpMkLst>
            <pc:docMk/>
            <pc:sldMk cId="4085501310" sldId="337"/>
            <ac:cxnSpMk id="33" creationId="{321A0A52-C80D-9759-1578-CDF5EA17EAC0}"/>
          </ac:cxnSpMkLst>
        </pc:cxnChg>
        <pc:cxnChg chg="add mod">
          <ac:chgData name="MINHO PARK" userId="ec1a24b1eb5f6df6" providerId="LiveId" clId="{107A3557-5138-4E75-B93E-163E9C8A3C37}" dt="2025-08-22T11:31:30.485" v="2989" actId="1036"/>
          <ac:cxnSpMkLst>
            <pc:docMk/>
            <pc:sldMk cId="4085501310" sldId="337"/>
            <ac:cxnSpMk id="35" creationId="{4B6A8789-E9C0-2E48-6B02-03A19A162AB6}"/>
          </ac:cxnSpMkLst>
        </pc:cxnChg>
        <pc:cxnChg chg="add mod">
          <ac:chgData name="MINHO PARK" userId="ec1a24b1eb5f6df6" providerId="LiveId" clId="{107A3557-5138-4E75-B93E-163E9C8A3C37}" dt="2025-08-22T11:31:49.499" v="3010" actId="1037"/>
          <ac:cxnSpMkLst>
            <pc:docMk/>
            <pc:sldMk cId="4085501310" sldId="337"/>
            <ac:cxnSpMk id="38" creationId="{B490531C-30A1-C150-0BE0-62EE7CC72183}"/>
          </ac:cxnSpMkLst>
        </pc:cxnChg>
        <pc:cxnChg chg="add mod">
          <ac:chgData name="MINHO PARK" userId="ec1a24b1eb5f6df6" providerId="LiveId" clId="{107A3557-5138-4E75-B93E-163E9C8A3C37}" dt="2025-08-22T11:32:05.930" v="3020" actId="1038"/>
          <ac:cxnSpMkLst>
            <pc:docMk/>
            <pc:sldMk cId="4085501310" sldId="337"/>
            <ac:cxnSpMk id="39" creationId="{2AB1F6B1-9522-9A63-C561-DF837E3F8439}"/>
          </ac:cxnSpMkLst>
        </pc:cxnChg>
        <pc:cxnChg chg="add mod">
          <ac:chgData name="MINHO PARK" userId="ec1a24b1eb5f6df6" providerId="LiveId" clId="{107A3557-5138-4E75-B93E-163E9C8A3C37}" dt="2025-08-22T11:32:30.972" v="3027" actId="14100"/>
          <ac:cxnSpMkLst>
            <pc:docMk/>
            <pc:sldMk cId="4085501310" sldId="337"/>
            <ac:cxnSpMk id="40" creationId="{C5B60AE1-7E21-B3D9-0413-ADE23DAC62B3}"/>
          </ac:cxnSpMkLst>
        </pc:cxnChg>
        <pc:cxnChg chg="add mod">
          <ac:chgData name="MINHO PARK" userId="ec1a24b1eb5f6df6" providerId="LiveId" clId="{107A3557-5138-4E75-B93E-163E9C8A3C37}" dt="2025-08-22T11:32:45.987" v="3034" actId="1038"/>
          <ac:cxnSpMkLst>
            <pc:docMk/>
            <pc:sldMk cId="4085501310" sldId="337"/>
            <ac:cxnSpMk id="43" creationId="{7B0E4611-568B-FAF1-A3FB-F7F7A4A96BB9}"/>
          </ac:cxnSpMkLst>
        </pc:cxnChg>
        <pc:cxnChg chg="add mod">
          <ac:chgData name="MINHO PARK" userId="ec1a24b1eb5f6df6" providerId="LiveId" clId="{107A3557-5138-4E75-B93E-163E9C8A3C37}" dt="2025-08-22T11:32:59.931" v="3038" actId="14100"/>
          <ac:cxnSpMkLst>
            <pc:docMk/>
            <pc:sldMk cId="4085501310" sldId="337"/>
            <ac:cxnSpMk id="47" creationId="{B19EA758-E3A2-02E3-56C8-479182AF51D8}"/>
          </ac:cxnSpMkLst>
        </pc:cxnChg>
        <pc:cxnChg chg="add mod">
          <ac:chgData name="MINHO PARK" userId="ec1a24b1eb5f6df6" providerId="LiveId" clId="{107A3557-5138-4E75-B93E-163E9C8A3C37}" dt="2025-08-22T11:33:18.837" v="3050" actId="1036"/>
          <ac:cxnSpMkLst>
            <pc:docMk/>
            <pc:sldMk cId="4085501310" sldId="337"/>
            <ac:cxnSpMk id="49" creationId="{6425DD7D-7593-50A9-D775-AAA51F8AA3AE}"/>
          </ac:cxnSpMkLst>
        </pc:cxnChg>
        <pc:cxnChg chg="add mod">
          <ac:chgData name="MINHO PARK" userId="ec1a24b1eb5f6df6" providerId="LiveId" clId="{107A3557-5138-4E75-B93E-163E9C8A3C37}" dt="2025-08-22T11:33:33.836" v="3058" actId="1037"/>
          <ac:cxnSpMkLst>
            <pc:docMk/>
            <pc:sldMk cId="4085501310" sldId="337"/>
            <ac:cxnSpMk id="52" creationId="{2E2E2C29-AF4B-8ED2-3E89-82CC88189206}"/>
          </ac:cxnSpMkLst>
        </pc:cxnChg>
        <pc:cxnChg chg="add mod">
          <ac:chgData name="MINHO PARK" userId="ec1a24b1eb5f6df6" providerId="LiveId" clId="{107A3557-5138-4E75-B93E-163E9C8A3C37}" dt="2025-08-22T11:34:01.802" v="3070" actId="1038"/>
          <ac:cxnSpMkLst>
            <pc:docMk/>
            <pc:sldMk cId="4085501310" sldId="337"/>
            <ac:cxnSpMk id="54" creationId="{6667037A-FB53-AFE1-F63A-50A5825095A7}"/>
          </ac:cxnSpMkLst>
        </pc:cxnChg>
        <pc:cxnChg chg="add mod">
          <ac:chgData name="MINHO PARK" userId="ec1a24b1eb5f6df6" providerId="LiveId" clId="{107A3557-5138-4E75-B93E-163E9C8A3C37}" dt="2025-08-22T11:34:33.208" v="3086" actId="1036"/>
          <ac:cxnSpMkLst>
            <pc:docMk/>
            <pc:sldMk cId="4085501310" sldId="337"/>
            <ac:cxnSpMk id="56" creationId="{0C191EBD-6644-13DD-6B66-6F363B7C324F}"/>
          </ac:cxnSpMkLst>
        </pc:cxnChg>
        <pc:cxnChg chg="add mod">
          <ac:chgData name="MINHO PARK" userId="ec1a24b1eb5f6df6" providerId="LiveId" clId="{107A3557-5138-4E75-B93E-163E9C8A3C37}" dt="2025-08-22T11:34:49.571" v="3095" actId="1036"/>
          <ac:cxnSpMkLst>
            <pc:docMk/>
            <pc:sldMk cId="4085501310" sldId="337"/>
            <ac:cxnSpMk id="59" creationId="{C0E89335-E88E-D050-10AF-E352674A7856}"/>
          </ac:cxnSpMkLst>
        </pc:cxnChg>
        <pc:cxnChg chg="add mod">
          <ac:chgData name="MINHO PARK" userId="ec1a24b1eb5f6df6" providerId="LiveId" clId="{107A3557-5138-4E75-B93E-163E9C8A3C37}" dt="2025-08-22T11:35:05.311" v="3098" actId="14100"/>
          <ac:cxnSpMkLst>
            <pc:docMk/>
            <pc:sldMk cId="4085501310" sldId="337"/>
            <ac:cxnSpMk id="60" creationId="{8976E64D-36F7-458B-ECFA-537F672AE353}"/>
          </ac:cxnSpMkLst>
        </pc:cxnChg>
        <pc:cxnChg chg="add mod">
          <ac:chgData name="MINHO PARK" userId="ec1a24b1eb5f6df6" providerId="LiveId" clId="{107A3557-5138-4E75-B93E-163E9C8A3C37}" dt="2025-08-22T11:35:15.771" v="3102" actId="1037"/>
          <ac:cxnSpMkLst>
            <pc:docMk/>
            <pc:sldMk cId="4085501310" sldId="337"/>
            <ac:cxnSpMk id="62" creationId="{A8DCBE2E-8C13-1DBB-5506-A74F11286AA2}"/>
          </ac:cxnSpMkLst>
        </pc:cxnChg>
        <pc:cxnChg chg="add mod">
          <ac:chgData name="MINHO PARK" userId="ec1a24b1eb5f6df6" providerId="LiveId" clId="{107A3557-5138-4E75-B93E-163E9C8A3C37}" dt="2025-08-22T11:36:18.659" v="3113" actId="1076"/>
          <ac:cxnSpMkLst>
            <pc:docMk/>
            <pc:sldMk cId="4085501310" sldId="337"/>
            <ac:cxnSpMk id="63" creationId="{812AE1D6-BC1D-4CAF-BA24-304428E9A5F3}"/>
          </ac:cxnSpMkLst>
        </pc:cxnChg>
        <pc:cxnChg chg="add mod">
          <ac:chgData name="MINHO PARK" userId="ec1a24b1eb5f6df6" providerId="LiveId" clId="{107A3557-5138-4E75-B93E-163E9C8A3C37}" dt="2025-08-22T11:37:32.412" v="3148" actId="208"/>
          <ac:cxnSpMkLst>
            <pc:docMk/>
            <pc:sldMk cId="4085501310" sldId="337"/>
            <ac:cxnSpMk id="9219" creationId="{9F15F497-1E05-46F8-8C86-E52BFBCC9A22}"/>
          </ac:cxnSpMkLst>
        </pc:cxnChg>
        <pc:cxnChg chg="add mod">
          <ac:chgData name="MINHO PARK" userId="ec1a24b1eb5f6df6" providerId="LiveId" clId="{107A3557-5138-4E75-B93E-163E9C8A3C37}" dt="2025-08-22T11:37:47.241" v="3152" actId="208"/>
          <ac:cxnSpMkLst>
            <pc:docMk/>
            <pc:sldMk cId="4085501310" sldId="337"/>
            <ac:cxnSpMk id="9222" creationId="{D5B26372-928D-D732-271E-C81816629E2C}"/>
          </ac:cxnSpMkLst>
        </pc:cxnChg>
        <pc:cxnChg chg="add mod">
          <ac:chgData name="MINHO PARK" userId="ec1a24b1eb5f6df6" providerId="LiveId" clId="{107A3557-5138-4E75-B93E-163E9C8A3C37}" dt="2025-08-22T11:37:35.802" v="3149" actId="208"/>
          <ac:cxnSpMkLst>
            <pc:docMk/>
            <pc:sldMk cId="4085501310" sldId="337"/>
            <ac:cxnSpMk id="9223" creationId="{11AF0339-7EC5-F759-FD40-5D63CA8FFC4B}"/>
          </ac:cxnSpMkLst>
        </pc:cxnChg>
        <pc:cxnChg chg="add mod">
          <ac:chgData name="MINHO PARK" userId="ec1a24b1eb5f6df6" providerId="LiveId" clId="{107A3557-5138-4E75-B93E-163E9C8A3C37}" dt="2025-08-22T11:37:38.942" v="3150" actId="208"/>
          <ac:cxnSpMkLst>
            <pc:docMk/>
            <pc:sldMk cId="4085501310" sldId="337"/>
            <ac:cxnSpMk id="9225" creationId="{A1CCAEF2-0EDA-746F-93C6-B936DB070D7C}"/>
          </ac:cxnSpMkLst>
        </pc:cxnChg>
        <pc:cxnChg chg="add mod">
          <ac:chgData name="MINHO PARK" userId="ec1a24b1eb5f6df6" providerId="LiveId" clId="{107A3557-5138-4E75-B93E-163E9C8A3C37}" dt="2025-08-22T11:39:13.253" v="3190" actId="1076"/>
          <ac:cxnSpMkLst>
            <pc:docMk/>
            <pc:sldMk cId="4085501310" sldId="337"/>
            <ac:cxnSpMk id="9229" creationId="{70637DA0-D6BF-2A38-E89A-7C1EF7540B9C}"/>
          </ac:cxnSpMkLst>
        </pc:cxnChg>
        <pc:cxnChg chg="add mod">
          <ac:chgData name="MINHO PARK" userId="ec1a24b1eb5f6df6" providerId="LiveId" clId="{107A3557-5138-4E75-B93E-163E9C8A3C37}" dt="2025-08-22T11:39:56.967" v="3210" actId="208"/>
          <ac:cxnSpMkLst>
            <pc:docMk/>
            <pc:sldMk cId="4085501310" sldId="337"/>
            <ac:cxnSpMk id="9232" creationId="{07BA2D5F-927B-8E5C-77FB-81A09D6BEB81}"/>
          </ac:cxnSpMkLst>
        </pc:cxnChg>
        <pc:cxnChg chg="add mod">
          <ac:chgData name="MINHO PARK" userId="ec1a24b1eb5f6df6" providerId="LiveId" clId="{107A3557-5138-4E75-B93E-163E9C8A3C37}" dt="2025-08-22T11:39:52.372" v="3209" actId="208"/>
          <ac:cxnSpMkLst>
            <pc:docMk/>
            <pc:sldMk cId="4085501310" sldId="337"/>
            <ac:cxnSpMk id="9233" creationId="{5F442720-524E-124B-49FE-B74C54C2A25D}"/>
          </ac:cxnSpMkLst>
        </pc:cxnChg>
      </pc:sldChg>
      <pc:sldChg chg="addSp delSp modSp add mod">
        <pc:chgData name="MINHO PARK" userId="ec1a24b1eb5f6df6" providerId="LiveId" clId="{107A3557-5138-4E75-B93E-163E9C8A3C37}" dt="2025-08-22T12:13:43.908" v="3336" actId="21"/>
        <pc:sldMkLst>
          <pc:docMk/>
          <pc:sldMk cId="3608963106" sldId="338"/>
        </pc:sldMkLst>
        <pc:spChg chg="mod">
          <ac:chgData name="MINHO PARK" userId="ec1a24b1eb5f6df6" providerId="LiveId" clId="{107A3557-5138-4E75-B93E-163E9C8A3C37}" dt="2025-08-22T05:36:21.489" v="1706" actId="1038"/>
          <ac:spMkLst>
            <pc:docMk/>
            <pc:sldMk cId="3608963106" sldId="338"/>
            <ac:spMk id="17" creationId="{F01AA871-A3C3-2FB3-C6A4-C007E47A8AC9}"/>
          </ac:spMkLst>
        </pc:spChg>
        <pc:picChg chg="mod">
          <ac:chgData name="MINHO PARK" userId="ec1a24b1eb5f6df6" providerId="LiveId" clId="{107A3557-5138-4E75-B93E-163E9C8A3C37}" dt="2025-08-22T11:59:51.516" v="3284" actId="1076"/>
          <ac:picMkLst>
            <pc:docMk/>
            <pc:sldMk cId="3608963106" sldId="338"/>
            <ac:picMk id="6" creationId="{9E62B08F-C634-2D43-D642-0855614A9C11}"/>
          </ac:picMkLst>
        </pc:picChg>
        <pc:cxnChg chg="add mod">
          <ac:chgData name="MINHO PARK" userId="ec1a24b1eb5f6df6" providerId="LiveId" clId="{107A3557-5138-4E75-B93E-163E9C8A3C37}" dt="2025-08-22T12:01:10.885" v="3296" actId="208"/>
          <ac:cxnSpMkLst>
            <pc:docMk/>
            <pc:sldMk cId="3608963106" sldId="338"/>
            <ac:cxnSpMk id="2" creationId="{29671D00-30DB-B530-E097-399CADB4CE1A}"/>
          </ac:cxnSpMkLst>
        </pc:cxnChg>
        <pc:cxnChg chg="add mod">
          <ac:chgData name="MINHO PARK" userId="ec1a24b1eb5f6df6" providerId="LiveId" clId="{107A3557-5138-4E75-B93E-163E9C8A3C37}" dt="2025-08-22T12:01:10.885" v="3296" actId="208"/>
          <ac:cxnSpMkLst>
            <pc:docMk/>
            <pc:sldMk cId="3608963106" sldId="338"/>
            <ac:cxnSpMk id="7" creationId="{06A58EFA-2E6C-64FA-8366-2FE72FB9C307}"/>
          </ac:cxnSpMkLst>
        </pc:cxnChg>
        <pc:cxnChg chg="add mod">
          <ac:chgData name="MINHO PARK" userId="ec1a24b1eb5f6df6" providerId="LiveId" clId="{107A3557-5138-4E75-B93E-163E9C8A3C37}" dt="2025-08-22T12:01:10.885" v="3296" actId="208"/>
          <ac:cxnSpMkLst>
            <pc:docMk/>
            <pc:sldMk cId="3608963106" sldId="338"/>
            <ac:cxnSpMk id="9" creationId="{3F60B7CF-7A49-9704-633B-E2F1851620B0}"/>
          </ac:cxnSpMkLst>
        </pc:cxnChg>
        <pc:cxnChg chg="add mod">
          <ac:chgData name="MINHO PARK" userId="ec1a24b1eb5f6df6" providerId="LiveId" clId="{107A3557-5138-4E75-B93E-163E9C8A3C37}" dt="2025-08-22T12:01:10.885" v="3296" actId="208"/>
          <ac:cxnSpMkLst>
            <pc:docMk/>
            <pc:sldMk cId="3608963106" sldId="338"/>
            <ac:cxnSpMk id="12" creationId="{BF566E9B-4A9F-D3F3-51BE-82DCE4A24C1A}"/>
          </ac:cxnSpMkLst>
        </pc:cxnChg>
        <pc:cxnChg chg="add mod">
          <ac:chgData name="MINHO PARK" userId="ec1a24b1eb5f6df6" providerId="LiveId" clId="{107A3557-5138-4E75-B93E-163E9C8A3C37}" dt="2025-08-22T12:01:10.885" v="3296" actId="208"/>
          <ac:cxnSpMkLst>
            <pc:docMk/>
            <pc:sldMk cId="3608963106" sldId="338"/>
            <ac:cxnSpMk id="14" creationId="{1F131578-C6F0-A3DF-F4E9-2EA67863D98C}"/>
          </ac:cxnSpMkLst>
        </pc:cxnChg>
        <pc:cxnChg chg="add mod">
          <ac:chgData name="MINHO PARK" userId="ec1a24b1eb5f6df6" providerId="LiveId" clId="{107A3557-5138-4E75-B93E-163E9C8A3C37}" dt="2025-08-22T12:01:10.885" v="3296" actId="208"/>
          <ac:cxnSpMkLst>
            <pc:docMk/>
            <pc:sldMk cId="3608963106" sldId="338"/>
            <ac:cxnSpMk id="15" creationId="{8AE34EF0-9A57-7EAB-CAD4-39B9E2C5F7A3}"/>
          </ac:cxnSpMkLst>
        </pc:cxnChg>
        <pc:cxnChg chg="add mod">
          <ac:chgData name="MINHO PARK" userId="ec1a24b1eb5f6df6" providerId="LiveId" clId="{107A3557-5138-4E75-B93E-163E9C8A3C37}" dt="2025-08-22T11:57:47.327" v="3248" actId="14100"/>
          <ac:cxnSpMkLst>
            <pc:docMk/>
            <pc:sldMk cId="3608963106" sldId="338"/>
            <ac:cxnSpMk id="19" creationId="{634A7CFE-300E-79A2-9F5B-7364049F220E}"/>
          </ac:cxnSpMkLst>
        </pc:cxnChg>
        <pc:cxnChg chg="add mod">
          <ac:chgData name="MINHO PARK" userId="ec1a24b1eb5f6df6" providerId="LiveId" clId="{107A3557-5138-4E75-B93E-163E9C8A3C37}" dt="2025-08-22T11:58:05.040" v="3252" actId="14100"/>
          <ac:cxnSpMkLst>
            <pc:docMk/>
            <pc:sldMk cId="3608963106" sldId="338"/>
            <ac:cxnSpMk id="21" creationId="{DD6D4DAB-A1F0-7A3B-5DE6-7BABD7A807F3}"/>
          </ac:cxnSpMkLst>
        </pc:cxnChg>
        <pc:cxnChg chg="add mod">
          <ac:chgData name="MINHO PARK" userId="ec1a24b1eb5f6df6" providerId="LiveId" clId="{107A3557-5138-4E75-B93E-163E9C8A3C37}" dt="2025-08-22T12:01:10.885" v="3296" actId="208"/>
          <ac:cxnSpMkLst>
            <pc:docMk/>
            <pc:sldMk cId="3608963106" sldId="338"/>
            <ac:cxnSpMk id="23" creationId="{66E6FFDA-F7D8-7823-052A-C67988C20EFE}"/>
          </ac:cxnSpMkLst>
        </pc:cxnChg>
        <pc:cxnChg chg="add mod">
          <ac:chgData name="MINHO PARK" userId="ec1a24b1eb5f6df6" providerId="LiveId" clId="{107A3557-5138-4E75-B93E-163E9C8A3C37}" dt="2025-08-22T11:58:48.394" v="3263" actId="1038"/>
          <ac:cxnSpMkLst>
            <pc:docMk/>
            <pc:sldMk cId="3608963106" sldId="338"/>
            <ac:cxnSpMk id="24" creationId="{55789404-82C4-A511-455E-0438F27DC233}"/>
          </ac:cxnSpMkLst>
        </pc:cxnChg>
        <pc:cxnChg chg="add mod">
          <ac:chgData name="MINHO PARK" userId="ec1a24b1eb5f6df6" providerId="LiveId" clId="{107A3557-5138-4E75-B93E-163E9C8A3C37}" dt="2025-08-22T12:01:10.885" v="3296" actId="208"/>
          <ac:cxnSpMkLst>
            <pc:docMk/>
            <pc:sldMk cId="3608963106" sldId="338"/>
            <ac:cxnSpMk id="26" creationId="{C3BCB006-0593-DAED-5A04-43C0F32D5F2B}"/>
          </ac:cxnSpMkLst>
        </pc:cxnChg>
        <pc:cxnChg chg="add mod">
          <ac:chgData name="MINHO PARK" userId="ec1a24b1eb5f6df6" providerId="LiveId" clId="{107A3557-5138-4E75-B93E-163E9C8A3C37}" dt="2025-08-22T11:59:28.086" v="3275" actId="1037"/>
          <ac:cxnSpMkLst>
            <pc:docMk/>
            <pc:sldMk cId="3608963106" sldId="338"/>
            <ac:cxnSpMk id="29" creationId="{B56185B0-E3C6-4E7E-877A-D094923294C7}"/>
          </ac:cxnSpMkLst>
        </pc:cxnChg>
        <pc:cxnChg chg="add mod">
          <ac:chgData name="MINHO PARK" userId="ec1a24b1eb5f6df6" providerId="LiveId" clId="{107A3557-5138-4E75-B93E-163E9C8A3C37}" dt="2025-08-22T12:01:10.885" v="3296" actId="208"/>
          <ac:cxnSpMkLst>
            <pc:docMk/>
            <pc:sldMk cId="3608963106" sldId="338"/>
            <ac:cxnSpMk id="32" creationId="{7C6D41A8-8B92-73F8-6110-450B0C8F7B73}"/>
          </ac:cxnSpMkLst>
        </pc:cxnChg>
        <pc:cxnChg chg="add mod">
          <ac:chgData name="MINHO PARK" userId="ec1a24b1eb5f6df6" providerId="LiveId" clId="{107A3557-5138-4E75-B93E-163E9C8A3C37}" dt="2025-08-22T12:00:03.800" v="3287" actId="14100"/>
          <ac:cxnSpMkLst>
            <pc:docMk/>
            <pc:sldMk cId="3608963106" sldId="338"/>
            <ac:cxnSpMk id="34" creationId="{6E93A8E9-562A-EB5E-14FC-4D9293CA5389}"/>
          </ac:cxnSpMkLst>
        </pc:cxnChg>
        <pc:cxnChg chg="add mod">
          <ac:chgData name="MINHO PARK" userId="ec1a24b1eb5f6df6" providerId="LiveId" clId="{107A3557-5138-4E75-B93E-163E9C8A3C37}" dt="2025-08-22T12:01:10.885" v="3296" actId="208"/>
          <ac:cxnSpMkLst>
            <pc:docMk/>
            <pc:sldMk cId="3608963106" sldId="338"/>
            <ac:cxnSpMk id="37" creationId="{A6E49B3C-DC15-B679-882F-875260B135F1}"/>
          </ac:cxnSpMkLst>
        </pc:cxnChg>
      </pc:sldChg>
      <pc:sldChg chg="addSp delSp modSp add mod">
        <pc:chgData name="MINHO PARK" userId="ec1a24b1eb5f6df6" providerId="LiveId" clId="{107A3557-5138-4E75-B93E-163E9C8A3C37}" dt="2025-08-22T12:52:40.512" v="4000" actId="1036"/>
        <pc:sldMkLst>
          <pc:docMk/>
          <pc:sldMk cId="1931141981" sldId="339"/>
        </pc:sldMkLst>
        <pc:spChg chg="mod ord">
          <ac:chgData name="MINHO PARK" userId="ec1a24b1eb5f6df6" providerId="LiveId" clId="{107A3557-5138-4E75-B93E-163E9C8A3C37}" dt="2025-08-22T12:52:40.512" v="4000" actId="1036"/>
          <ac:spMkLst>
            <pc:docMk/>
            <pc:sldMk cId="1931141981" sldId="339"/>
            <ac:spMk id="17" creationId="{40C7E483-3ED4-11C7-4FD7-5FADBE452F1E}"/>
          </ac:spMkLst>
        </pc:spChg>
        <pc:spChg chg="add mod">
          <ac:chgData name="MINHO PARK" userId="ec1a24b1eb5f6df6" providerId="LiveId" clId="{107A3557-5138-4E75-B93E-163E9C8A3C37}" dt="2025-08-22T12:31:00.951" v="3854" actId="1035"/>
          <ac:spMkLst>
            <pc:docMk/>
            <pc:sldMk cId="1931141981" sldId="339"/>
            <ac:spMk id="40" creationId="{D42351D5-5699-F5B0-7524-03B08A324388}"/>
          </ac:spMkLst>
        </pc:spChg>
        <pc:picChg chg="add mod">
          <ac:chgData name="MINHO PARK" userId="ec1a24b1eb5f6df6" providerId="LiveId" clId="{107A3557-5138-4E75-B93E-163E9C8A3C37}" dt="2025-08-22T12:20:49.825" v="3524" actId="1076"/>
          <ac:picMkLst>
            <pc:docMk/>
            <pc:sldMk cId="1931141981" sldId="339"/>
            <ac:picMk id="10" creationId="{33408F12-B475-2B99-D65A-6D970176CC73}"/>
          </ac:picMkLst>
        </pc:picChg>
        <pc:cxnChg chg="add mod">
          <ac:chgData name="MINHO PARK" userId="ec1a24b1eb5f6df6" providerId="LiveId" clId="{107A3557-5138-4E75-B93E-163E9C8A3C37}" dt="2025-08-22T12:21:32.900" v="3544" actId="1038"/>
          <ac:cxnSpMkLst>
            <pc:docMk/>
            <pc:sldMk cId="1931141981" sldId="339"/>
            <ac:cxnSpMk id="11" creationId="{7A023D42-88E7-3186-CD47-8AEFAEFECF45}"/>
          </ac:cxnSpMkLst>
        </pc:cxnChg>
        <pc:cxnChg chg="add mod">
          <ac:chgData name="MINHO PARK" userId="ec1a24b1eb5f6df6" providerId="LiveId" clId="{107A3557-5138-4E75-B93E-163E9C8A3C37}" dt="2025-08-22T12:21:30.033" v="3538" actId="1038"/>
          <ac:cxnSpMkLst>
            <pc:docMk/>
            <pc:sldMk cId="1931141981" sldId="339"/>
            <ac:cxnSpMk id="12" creationId="{EC9695CD-4B26-255E-AE2B-08E03E504E47}"/>
          </ac:cxnSpMkLst>
        </pc:cxnChg>
        <pc:cxnChg chg="add mod">
          <ac:chgData name="MINHO PARK" userId="ec1a24b1eb5f6df6" providerId="LiveId" clId="{107A3557-5138-4E75-B93E-163E9C8A3C37}" dt="2025-08-22T12:14:27.853" v="3395" actId="208"/>
          <ac:cxnSpMkLst>
            <pc:docMk/>
            <pc:sldMk cId="1931141981" sldId="339"/>
            <ac:cxnSpMk id="13" creationId="{770CEE0A-19C2-6776-CD5B-73B1DF5CA393}"/>
          </ac:cxnSpMkLst>
        </pc:cxnChg>
        <pc:cxnChg chg="add mod">
          <ac:chgData name="MINHO PARK" userId="ec1a24b1eb5f6df6" providerId="LiveId" clId="{107A3557-5138-4E75-B93E-163E9C8A3C37}" dt="2025-08-22T12:14:43.820" v="3401" actId="14100"/>
          <ac:cxnSpMkLst>
            <pc:docMk/>
            <pc:sldMk cId="1931141981" sldId="339"/>
            <ac:cxnSpMk id="15" creationId="{7226E3C7-5591-07CD-4523-B7163AA58ACC}"/>
          </ac:cxnSpMkLst>
        </pc:cxnChg>
        <pc:cxnChg chg="add mod">
          <ac:chgData name="MINHO PARK" userId="ec1a24b1eb5f6df6" providerId="LiveId" clId="{107A3557-5138-4E75-B93E-163E9C8A3C37}" dt="2025-08-22T12:15:14.073" v="3408" actId="1035"/>
          <ac:cxnSpMkLst>
            <pc:docMk/>
            <pc:sldMk cId="1931141981" sldId="339"/>
            <ac:cxnSpMk id="19" creationId="{415DA605-FE83-7C62-5D82-BDC542C2BEBF}"/>
          </ac:cxnSpMkLst>
        </pc:cxnChg>
        <pc:cxnChg chg="add mod">
          <ac:chgData name="MINHO PARK" userId="ec1a24b1eb5f6df6" providerId="LiveId" clId="{107A3557-5138-4E75-B93E-163E9C8A3C37}" dt="2025-08-22T12:15:41.426" v="3413" actId="14100"/>
          <ac:cxnSpMkLst>
            <pc:docMk/>
            <pc:sldMk cId="1931141981" sldId="339"/>
            <ac:cxnSpMk id="22" creationId="{3DE6B817-EA02-E2F3-9BD7-6F96D7025235}"/>
          </ac:cxnSpMkLst>
        </pc:cxnChg>
        <pc:cxnChg chg="add mod">
          <ac:chgData name="MINHO PARK" userId="ec1a24b1eb5f6df6" providerId="LiveId" clId="{107A3557-5138-4E75-B93E-163E9C8A3C37}" dt="2025-08-22T12:15:55.454" v="3416" actId="1076"/>
          <ac:cxnSpMkLst>
            <pc:docMk/>
            <pc:sldMk cId="1931141981" sldId="339"/>
            <ac:cxnSpMk id="25" creationId="{23547814-53B8-658C-8DA4-001F93378CB4}"/>
          </ac:cxnSpMkLst>
        </pc:cxnChg>
        <pc:cxnChg chg="add mod">
          <ac:chgData name="MINHO PARK" userId="ec1a24b1eb5f6df6" providerId="LiveId" clId="{107A3557-5138-4E75-B93E-163E9C8A3C37}" dt="2025-08-22T12:16:22.381" v="3419" actId="14100"/>
          <ac:cxnSpMkLst>
            <pc:docMk/>
            <pc:sldMk cId="1931141981" sldId="339"/>
            <ac:cxnSpMk id="27" creationId="{B8DDBB96-0B1D-941F-6884-45D0D1772205}"/>
          </ac:cxnSpMkLst>
        </pc:cxnChg>
        <pc:cxnChg chg="add mod">
          <ac:chgData name="MINHO PARK" userId="ec1a24b1eb5f6df6" providerId="LiveId" clId="{107A3557-5138-4E75-B93E-163E9C8A3C37}" dt="2025-08-22T12:16:57.054" v="3425" actId="14100"/>
          <ac:cxnSpMkLst>
            <pc:docMk/>
            <pc:sldMk cId="1931141981" sldId="339"/>
            <ac:cxnSpMk id="29" creationId="{D4857F2E-00CF-2369-11D2-65B2AFF36DFF}"/>
          </ac:cxnSpMkLst>
        </pc:cxnChg>
        <pc:cxnChg chg="add mod">
          <ac:chgData name="MINHO PARK" userId="ec1a24b1eb5f6df6" providerId="LiveId" clId="{107A3557-5138-4E75-B93E-163E9C8A3C37}" dt="2025-08-22T12:24:15.498" v="3615" actId="1037"/>
          <ac:cxnSpMkLst>
            <pc:docMk/>
            <pc:sldMk cId="1931141981" sldId="339"/>
            <ac:cxnSpMk id="31" creationId="{71351073-8B6D-D421-5D82-370B75911EAE}"/>
          </ac:cxnSpMkLst>
        </pc:cxnChg>
        <pc:cxnChg chg="add mod">
          <ac:chgData name="MINHO PARK" userId="ec1a24b1eb5f6df6" providerId="LiveId" clId="{107A3557-5138-4E75-B93E-163E9C8A3C37}" dt="2025-08-22T12:17:44.833" v="3438" actId="14100"/>
          <ac:cxnSpMkLst>
            <pc:docMk/>
            <pc:sldMk cId="1931141981" sldId="339"/>
            <ac:cxnSpMk id="34" creationId="{95B87C07-45B6-7598-8C3F-62830B2326E8}"/>
          </ac:cxnSpMkLst>
        </pc:cxnChg>
        <pc:cxnChg chg="add mod">
          <ac:chgData name="MINHO PARK" userId="ec1a24b1eb5f6df6" providerId="LiveId" clId="{107A3557-5138-4E75-B93E-163E9C8A3C37}" dt="2025-08-22T12:18:06.771" v="3459" actId="14100"/>
          <ac:cxnSpMkLst>
            <pc:docMk/>
            <pc:sldMk cId="1931141981" sldId="339"/>
            <ac:cxnSpMk id="37" creationId="{0B6AC3F6-C5D2-BA1A-5E40-02B565972F0B}"/>
          </ac:cxnSpMkLst>
        </pc:cxnChg>
        <pc:cxnChg chg="add mod">
          <ac:chgData name="MINHO PARK" userId="ec1a24b1eb5f6df6" providerId="LiveId" clId="{107A3557-5138-4E75-B93E-163E9C8A3C37}" dt="2025-08-22T12:18:29.048" v="3465" actId="1037"/>
          <ac:cxnSpMkLst>
            <pc:docMk/>
            <pc:sldMk cId="1931141981" sldId="339"/>
            <ac:cxnSpMk id="39" creationId="{9939D21D-2103-EEF3-A070-6EC6A29B911F}"/>
          </ac:cxnSpMkLst>
        </pc:cxnChg>
        <pc:cxnChg chg="add mod">
          <ac:chgData name="MINHO PARK" userId="ec1a24b1eb5f6df6" providerId="LiveId" clId="{107A3557-5138-4E75-B93E-163E9C8A3C37}" dt="2025-08-22T12:31:00.951" v="3854" actId="1035"/>
          <ac:cxnSpMkLst>
            <pc:docMk/>
            <pc:sldMk cId="1931141981" sldId="339"/>
            <ac:cxnSpMk id="41" creationId="{54AEAD5F-FF0F-90AC-1C92-94242A88986E}"/>
          </ac:cxnSpMkLst>
        </pc:cxnChg>
        <pc:cxnChg chg="add mod">
          <ac:chgData name="MINHO PARK" userId="ec1a24b1eb5f6df6" providerId="LiveId" clId="{107A3557-5138-4E75-B93E-163E9C8A3C37}" dt="2025-08-22T12:31:00.951" v="3854" actId="1035"/>
          <ac:cxnSpMkLst>
            <pc:docMk/>
            <pc:sldMk cId="1931141981" sldId="339"/>
            <ac:cxnSpMk id="42" creationId="{3D462A3F-3410-2E13-2B67-862F43D0D93D}"/>
          </ac:cxnSpMkLst>
        </pc:cxnChg>
        <pc:cxnChg chg="add mod">
          <ac:chgData name="MINHO PARK" userId="ec1a24b1eb5f6df6" providerId="LiveId" clId="{107A3557-5138-4E75-B93E-163E9C8A3C37}" dt="2025-08-22T12:31:00.951" v="3854" actId="1035"/>
          <ac:cxnSpMkLst>
            <pc:docMk/>
            <pc:sldMk cId="1931141981" sldId="339"/>
            <ac:cxnSpMk id="43" creationId="{68E8C7D0-9F0B-079C-91ED-8E95B867038A}"/>
          </ac:cxnSpMkLst>
        </pc:cxnChg>
        <pc:cxnChg chg="add mod">
          <ac:chgData name="MINHO PARK" userId="ec1a24b1eb5f6df6" providerId="LiveId" clId="{107A3557-5138-4E75-B93E-163E9C8A3C37}" dt="2025-08-22T12:24:08.526" v="3611" actId="1038"/>
          <ac:cxnSpMkLst>
            <pc:docMk/>
            <pc:sldMk cId="1931141981" sldId="339"/>
            <ac:cxnSpMk id="46" creationId="{0F9C8018-B7DD-8338-2DC2-7650F3256AB7}"/>
          </ac:cxnSpMkLst>
        </pc:cxnChg>
        <pc:cxnChg chg="add mod">
          <ac:chgData name="MINHO PARK" userId="ec1a24b1eb5f6df6" providerId="LiveId" clId="{107A3557-5138-4E75-B93E-163E9C8A3C37}" dt="2025-08-22T12:25:02.082" v="3634" actId="1037"/>
          <ac:cxnSpMkLst>
            <pc:docMk/>
            <pc:sldMk cId="1931141981" sldId="339"/>
            <ac:cxnSpMk id="48" creationId="{352110D0-2DB1-6F4C-FF6F-753D2311124F}"/>
          </ac:cxnSpMkLst>
        </pc:cxnChg>
        <pc:cxnChg chg="add mod">
          <ac:chgData name="MINHO PARK" userId="ec1a24b1eb5f6df6" providerId="LiveId" clId="{107A3557-5138-4E75-B93E-163E9C8A3C37}" dt="2025-08-22T12:19:15.686" v="3480" actId="14100"/>
          <ac:cxnSpMkLst>
            <pc:docMk/>
            <pc:sldMk cId="1931141981" sldId="339"/>
            <ac:cxnSpMk id="51" creationId="{76220DE8-C42B-A4F4-4169-6D514369BDB4}"/>
          </ac:cxnSpMkLst>
        </pc:cxnChg>
        <pc:cxnChg chg="add mod">
          <ac:chgData name="MINHO PARK" userId="ec1a24b1eb5f6df6" providerId="LiveId" clId="{107A3557-5138-4E75-B93E-163E9C8A3C37}" dt="2025-08-22T12:19:27.307" v="3486" actId="1037"/>
          <ac:cxnSpMkLst>
            <pc:docMk/>
            <pc:sldMk cId="1931141981" sldId="339"/>
            <ac:cxnSpMk id="54" creationId="{7BB60EF0-79A0-87A5-B359-8F7197CD0FD8}"/>
          </ac:cxnSpMkLst>
        </pc:cxnChg>
        <pc:cxnChg chg="add mod">
          <ac:chgData name="MINHO PARK" userId="ec1a24b1eb5f6df6" providerId="LiveId" clId="{107A3557-5138-4E75-B93E-163E9C8A3C37}" dt="2025-08-22T12:19:48.045" v="3497" actId="14100"/>
          <ac:cxnSpMkLst>
            <pc:docMk/>
            <pc:sldMk cId="1931141981" sldId="339"/>
            <ac:cxnSpMk id="57" creationId="{711EA65D-52F3-CB55-17A6-4A93DF5BAC76}"/>
          </ac:cxnSpMkLst>
        </pc:cxnChg>
        <pc:cxnChg chg="add mod">
          <ac:chgData name="MINHO PARK" userId="ec1a24b1eb5f6df6" providerId="LiveId" clId="{107A3557-5138-4E75-B93E-163E9C8A3C37}" dt="2025-08-22T12:20:07.883" v="3505" actId="14100"/>
          <ac:cxnSpMkLst>
            <pc:docMk/>
            <pc:sldMk cId="1931141981" sldId="339"/>
            <ac:cxnSpMk id="60" creationId="{18741E59-FD4C-5E90-185B-76C4FC7D37DF}"/>
          </ac:cxnSpMkLst>
        </pc:cxnChg>
        <pc:cxnChg chg="add mod">
          <ac:chgData name="MINHO PARK" userId="ec1a24b1eb5f6df6" providerId="LiveId" clId="{107A3557-5138-4E75-B93E-163E9C8A3C37}" dt="2025-08-22T12:20:33.758" v="3512" actId="1035"/>
          <ac:cxnSpMkLst>
            <pc:docMk/>
            <pc:sldMk cId="1931141981" sldId="339"/>
            <ac:cxnSpMk id="63" creationId="{4B604940-54F4-C292-AD11-D70DF5512AB8}"/>
          </ac:cxnSpMkLst>
        </pc:cxnChg>
        <pc:cxnChg chg="add mod">
          <ac:chgData name="MINHO PARK" userId="ec1a24b1eb5f6df6" providerId="LiveId" clId="{107A3557-5138-4E75-B93E-163E9C8A3C37}" dt="2025-08-22T12:24:54.582" v="3630" actId="1037"/>
          <ac:cxnSpMkLst>
            <pc:docMk/>
            <pc:sldMk cId="1931141981" sldId="339"/>
            <ac:cxnSpMk id="13315" creationId="{5425D71B-D386-F335-CEA0-766ED7996E0D}"/>
          </ac:cxnSpMkLst>
        </pc:cxnChg>
        <pc:cxnChg chg="add mod">
          <ac:chgData name="MINHO PARK" userId="ec1a24b1eb5f6df6" providerId="LiveId" clId="{107A3557-5138-4E75-B93E-163E9C8A3C37}" dt="2025-08-22T12:21:54.737" v="3555" actId="1035"/>
          <ac:cxnSpMkLst>
            <pc:docMk/>
            <pc:sldMk cId="1931141981" sldId="339"/>
            <ac:cxnSpMk id="13317" creationId="{9201803C-AEB0-309B-D5D1-C27B2F803877}"/>
          </ac:cxnSpMkLst>
        </pc:cxnChg>
        <pc:cxnChg chg="add mod">
          <ac:chgData name="MINHO PARK" userId="ec1a24b1eb5f6df6" providerId="LiveId" clId="{107A3557-5138-4E75-B93E-163E9C8A3C37}" dt="2025-08-22T12:22:08.576" v="3571" actId="1036"/>
          <ac:cxnSpMkLst>
            <pc:docMk/>
            <pc:sldMk cId="1931141981" sldId="339"/>
            <ac:cxnSpMk id="13320" creationId="{9AFD7DA6-81DB-A2C3-A15C-FC08B77B9825}"/>
          </ac:cxnSpMkLst>
        </pc:cxnChg>
        <pc:cxnChg chg="add mod">
          <ac:chgData name="MINHO PARK" userId="ec1a24b1eb5f6df6" providerId="LiveId" clId="{107A3557-5138-4E75-B93E-163E9C8A3C37}" dt="2025-08-22T12:22:36.150" v="3580" actId="1037"/>
          <ac:cxnSpMkLst>
            <pc:docMk/>
            <pc:sldMk cId="1931141981" sldId="339"/>
            <ac:cxnSpMk id="13322" creationId="{6EB3BC9B-CA08-1AF5-AF46-0CAD726668E0}"/>
          </ac:cxnSpMkLst>
        </pc:cxnChg>
        <pc:cxnChg chg="add mod">
          <ac:chgData name="MINHO PARK" userId="ec1a24b1eb5f6df6" providerId="LiveId" clId="{107A3557-5138-4E75-B93E-163E9C8A3C37}" dt="2025-08-22T12:22:45.446" v="3583" actId="1076"/>
          <ac:cxnSpMkLst>
            <pc:docMk/>
            <pc:sldMk cId="1931141981" sldId="339"/>
            <ac:cxnSpMk id="13325" creationId="{214E0922-7E09-96FF-7C01-54A0F436A56A}"/>
          </ac:cxnSpMkLst>
        </pc:cxnChg>
        <pc:cxnChg chg="add mod">
          <ac:chgData name="MINHO PARK" userId="ec1a24b1eb5f6df6" providerId="LiveId" clId="{107A3557-5138-4E75-B93E-163E9C8A3C37}" dt="2025-08-22T12:23:16.034" v="3588" actId="1036"/>
          <ac:cxnSpMkLst>
            <pc:docMk/>
            <pc:sldMk cId="1931141981" sldId="339"/>
            <ac:cxnSpMk id="13327" creationId="{2D2103C5-6C8A-322A-168A-D8DB0ADE73C6}"/>
          </ac:cxnSpMkLst>
        </pc:cxnChg>
        <pc:cxnChg chg="add mod">
          <ac:chgData name="MINHO PARK" userId="ec1a24b1eb5f6df6" providerId="LiveId" clId="{107A3557-5138-4E75-B93E-163E9C8A3C37}" dt="2025-08-22T12:23:23.339" v="3590" actId="1076"/>
          <ac:cxnSpMkLst>
            <pc:docMk/>
            <pc:sldMk cId="1931141981" sldId="339"/>
            <ac:cxnSpMk id="13328" creationId="{412CF10A-39FC-2BFC-FCDF-47B55691CD2B}"/>
          </ac:cxnSpMkLst>
        </pc:cxnChg>
        <pc:cxnChg chg="add mod">
          <ac:chgData name="MINHO PARK" userId="ec1a24b1eb5f6df6" providerId="LiveId" clId="{107A3557-5138-4E75-B93E-163E9C8A3C37}" dt="2025-08-22T12:23:38.747" v="3596" actId="1035"/>
          <ac:cxnSpMkLst>
            <pc:docMk/>
            <pc:sldMk cId="1931141981" sldId="339"/>
            <ac:cxnSpMk id="13329" creationId="{FE0EA204-C34C-591D-9E1A-3EE8A8B2CCD9}"/>
          </ac:cxnSpMkLst>
        </pc:cxnChg>
        <pc:cxnChg chg="add mod">
          <ac:chgData name="MINHO PARK" userId="ec1a24b1eb5f6df6" providerId="LiveId" clId="{107A3557-5138-4E75-B93E-163E9C8A3C37}" dt="2025-08-22T12:23:45.813" v="3599" actId="1076"/>
          <ac:cxnSpMkLst>
            <pc:docMk/>
            <pc:sldMk cId="1931141981" sldId="339"/>
            <ac:cxnSpMk id="13331" creationId="{0A9F7ADC-92F6-DEFF-DE83-5E1ECB8BA39B}"/>
          </ac:cxnSpMkLst>
        </pc:cxnChg>
        <pc:cxnChg chg="add mod">
          <ac:chgData name="MINHO PARK" userId="ec1a24b1eb5f6df6" providerId="LiveId" clId="{107A3557-5138-4E75-B93E-163E9C8A3C37}" dt="2025-08-22T12:24:02.038" v="3604" actId="1036"/>
          <ac:cxnSpMkLst>
            <pc:docMk/>
            <pc:sldMk cId="1931141981" sldId="339"/>
            <ac:cxnSpMk id="13333" creationId="{452FDE31-8CCF-253B-6317-C5DC62C84865}"/>
          </ac:cxnSpMkLst>
        </pc:cxnChg>
        <pc:cxnChg chg="add mod">
          <ac:chgData name="MINHO PARK" userId="ec1a24b1eb5f6df6" providerId="LiveId" clId="{107A3557-5138-4E75-B93E-163E9C8A3C37}" dt="2025-08-22T12:24:34.142" v="3617" actId="1076"/>
          <ac:cxnSpMkLst>
            <pc:docMk/>
            <pc:sldMk cId="1931141981" sldId="339"/>
            <ac:cxnSpMk id="13334" creationId="{631A4833-FC18-DB6A-8676-68D997DB8BE6}"/>
          </ac:cxnSpMkLst>
        </pc:cxnChg>
        <pc:cxnChg chg="add mod">
          <ac:chgData name="MINHO PARK" userId="ec1a24b1eb5f6df6" providerId="LiveId" clId="{107A3557-5138-4E75-B93E-163E9C8A3C37}" dt="2025-08-22T12:24:49.890" v="3626" actId="1035"/>
          <ac:cxnSpMkLst>
            <pc:docMk/>
            <pc:sldMk cId="1931141981" sldId="339"/>
            <ac:cxnSpMk id="13335" creationId="{BE6F2818-B2BF-FB6B-0CF4-E5D8A5C95898}"/>
          </ac:cxnSpMkLst>
        </pc:cxnChg>
      </pc:sldChg>
      <pc:sldChg chg="addSp delSp modSp add del mod">
        <pc:chgData name="MINHO PARK" userId="ec1a24b1eb5f6df6" providerId="LiveId" clId="{107A3557-5138-4E75-B93E-163E9C8A3C37}" dt="2025-08-22T13:00:45.123" v="4144" actId="47"/>
        <pc:sldMkLst>
          <pc:docMk/>
          <pc:sldMk cId="3275858210" sldId="340"/>
        </pc:sldMkLst>
      </pc:sldChg>
      <pc:sldChg chg="addSp delSp modSp add del mod">
        <pc:chgData name="MINHO PARK" userId="ec1a24b1eb5f6df6" providerId="LiveId" clId="{107A3557-5138-4E75-B93E-163E9C8A3C37}" dt="2025-08-22T13:00:08.194" v="4143" actId="47"/>
        <pc:sldMkLst>
          <pc:docMk/>
          <pc:sldMk cId="279905347" sldId="341"/>
        </pc:sldMkLst>
      </pc:sldChg>
      <pc:sldChg chg="addSp delSp modSp add mod">
        <pc:chgData name="MINHO PARK" userId="ec1a24b1eb5f6df6" providerId="LiveId" clId="{107A3557-5138-4E75-B93E-163E9C8A3C37}" dt="2025-08-22T07:29:59.768" v="2418" actId="20577"/>
        <pc:sldMkLst>
          <pc:docMk/>
          <pc:sldMk cId="1678067814" sldId="342"/>
        </pc:sldMkLst>
        <pc:spChg chg="add mod">
          <ac:chgData name="MINHO PARK" userId="ec1a24b1eb5f6df6" providerId="LiveId" clId="{107A3557-5138-4E75-B93E-163E9C8A3C37}" dt="2025-08-22T07:29:59.768" v="2418" actId="20577"/>
          <ac:spMkLst>
            <pc:docMk/>
            <pc:sldMk cId="1678067814" sldId="342"/>
            <ac:spMk id="33" creationId="{FB0CC1D1-2555-A655-81EC-BC9888A64292}"/>
          </ac:spMkLst>
        </pc:spChg>
        <pc:spChg chg="add mod">
          <ac:chgData name="MINHO PARK" userId="ec1a24b1eb5f6df6" providerId="LiveId" clId="{107A3557-5138-4E75-B93E-163E9C8A3C37}" dt="2025-08-22T06:16:20.218" v="1931" actId="1038"/>
          <ac:spMkLst>
            <pc:docMk/>
            <pc:sldMk cId="1678067814" sldId="342"/>
            <ac:spMk id="35" creationId="{B4177658-EAFF-F596-6973-357AFCF05AEE}"/>
          </ac:spMkLst>
        </pc:spChg>
        <pc:spChg chg="add mod">
          <ac:chgData name="MINHO PARK" userId="ec1a24b1eb5f6df6" providerId="LiveId" clId="{107A3557-5138-4E75-B93E-163E9C8A3C37}" dt="2025-08-22T06:33:20.612" v="1947"/>
          <ac:spMkLst>
            <pc:docMk/>
            <pc:sldMk cId="1678067814" sldId="342"/>
            <ac:spMk id="36" creationId="{85C81617-BCC9-B374-10FD-D11501474CB0}"/>
          </ac:spMkLst>
        </pc:spChg>
        <pc:spChg chg="add mod">
          <ac:chgData name="MINHO PARK" userId="ec1a24b1eb5f6df6" providerId="LiveId" clId="{107A3557-5138-4E75-B93E-163E9C8A3C37}" dt="2025-08-22T06:58:35.936" v="2206" actId="1076"/>
          <ac:spMkLst>
            <pc:docMk/>
            <pc:sldMk cId="1678067814" sldId="342"/>
            <ac:spMk id="42" creationId="{E6DA669E-A33A-8B4C-0B3C-4CB9EF2E84DF}"/>
          </ac:spMkLst>
        </pc:spChg>
        <pc:picChg chg="add mod">
          <ac:chgData name="MINHO PARK" userId="ec1a24b1eb5f6df6" providerId="LiveId" clId="{107A3557-5138-4E75-B93E-163E9C8A3C37}" dt="2025-08-22T06:58:10.939" v="2201" actId="14100"/>
          <ac:picMkLst>
            <pc:docMk/>
            <pc:sldMk cId="1678067814" sldId="342"/>
            <ac:picMk id="41" creationId="{9BE3AC06-E571-EE64-D65E-5ED09A5521C0}"/>
          </ac:picMkLst>
        </pc:picChg>
        <pc:picChg chg="add mod">
          <ac:chgData name="MINHO PARK" userId="ec1a24b1eb5f6df6" providerId="LiveId" clId="{107A3557-5138-4E75-B93E-163E9C8A3C37}" dt="2025-08-22T07:00:13.195" v="2210" actId="1076"/>
          <ac:picMkLst>
            <pc:docMk/>
            <pc:sldMk cId="1678067814" sldId="342"/>
            <ac:picMk id="18434" creationId="{D62E75F9-7E17-A20C-0FF0-DC3F49F9B15E}"/>
          </ac:picMkLst>
        </pc:picChg>
        <pc:picChg chg="add mod">
          <ac:chgData name="MINHO PARK" userId="ec1a24b1eb5f6df6" providerId="LiveId" clId="{107A3557-5138-4E75-B93E-163E9C8A3C37}" dt="2025-08-22T06:58:51.911" v="2209" actId="1076"/>
          <ac:picMkLst>
            <pc:docMk/>
            <pc:sldMk cId="1678067814" sldId="342"/>
            <ac:picMk id="18436" creationId="{DF73E242-CAB5-409E-B31D-B1C8D3EDA55C}"/>
          </ac:picMkLst>
        </pc:picChg>
        <pc:cxnChg chg="add mod">
          <ac:chgData name="MINHO PARK" userId="ec1a24b1eb5f6df6" providerId="LiveId" clId="{107A3557-5138-4E75-B93E-163E9C8A3C37}" dt="2025-08-22T05:53:31.198" v="1840" actId="14100"/>
          <ac:cxnSpMkLst>
            <pc:docMk/>
            <pc:sldMk cId="1678067814" sldId="342"/>
            <ac:cxnSpMk id="4" creationId="{EE4C37F4-CC28-9B53-1F18-A637EEA19864}"/>
          </ac:cxnSpMkLst>
        </pc:cxnChg>
        <pc:cxnChg chg="add mod">
          <ac:chgData name="MINHO PARK" userId="ec1a24b1eb5f6df6" providerId="LiveId" clId="{107A3557-5138-4E75-B93E-163E9C8A3C37}" dt="2025-08-22T05:53:46.972" v="1845" actId="14100"/>
          <ac:cxnSpMkLst>
            <pc:docMk/>
            <pc:sldMk cId="1678067814" sldId="342"/>
            <ac:cxnSpMk id="7" creationId="{97010DAD-44D7-6D59-8C91-E2E528ACAD2F}"/>
          </ac:cxnSpMkLst>
        </pc:cxnChg>
        <pc:cxnChg chg="add mod">
          <ac:chgData name="MINHO PARK" userId="ec1a24b1eb5f6df6" providerId="LiveId" clId="{107A3557-5138-4E75-B93E-163E9C8A3C37}" dt="2025-08-22T05:54:04.313" v="1851" actId="1038"/>
          <ac:cxnSpMkLst>
            <pc:docMk/>
            <pc:sldMk cId="1678067814" sldId="342"/>
            <ac:cxnSpMk id="10" creationId="{1772C8DE-9805-60F8-76D6-657D9D236B29}"/>
          </ac:cxnSpMkLst>
        </pc:cxnChg>
        <pc:cxnChg chg="mod">
          <ac:chgData name="MINHO PARK" userId="ec1a24b1eb5f6df6" providerId="LiveId" clId="{107A3557-5138-4E75-B93E-163E9C8A3C37}" dt="2025-08-22T05:53:15.026" v="1837" actId="1035"/>
          <ac:cxnSpMkLst>
            <pc:docMk/>
            <pc:sldMk cId="1678067814" sldId="342"/>
            <ac:cxnSpMk id="11" creationId="{7AFB1DB3-73F2-2D19-A2FA-76C412225459}"/>
          </ac:cxnSpMkLst>
        </pc:cxnChg>
        <pc:cxnChg chg="add mod">
          <ac:chgData name="MINHO PARK" userId="ec1a24b1eb5f6df6" providerId="LiveId" clId="{107A3557-5138-4E75-B93E-163E9C8A3C37}" dt="2025-08-22T05:54:18.482" v="1856" actId="14100"/>
          <ac:cxnSpMkLst>
            <pc:docMk/>
            <pc:sldMk cId="1678067814" sldId="342"/>
            <ac:cxnSpMk id="14" creationId="{44608B44-0CE4-9F93-1FE9-AF28B58766C8}"/>
          </ac:cxnSpMkLst>
        </pc:cxnChg>
        <pc:cxnChg chg="add mod">
          <ac:chgData name="MINHO PARK" userId="ec1a24b1eb5f6df6" providerId="LiveId" clId="{107A3557-5138-4E75-B93E-163E9C8A3C37}" dt="2025-08-22T05:54:39.497" v="1867" actId="14100"/>
          <ac:cxnSpMkLst>
            <pc:docMk/>
            <pc:sldMk cId="1678067814" sldId="342"/>
            <ac:cxnSpMk id="17" creationId="{BB8C43CE-D693-6FF0-874F-DD44D1A307E7}"/>
          </ac:cxnSpMkLst>
        </pc:cxnChg>
        <pc:cxnChg chg="add mod">
          <ac:chgData name="MINHO PARK" userId="ec1a24b1eb5f6df6" providerId="LiveId" clId="{107A3557-5138-4E75-B93E-163E9C8A3C37}" dt="2025-08-22T05:55:09.710" v="1872" actId="14100"/>
          <ac:cxnSpMkLst>
            <pc:docMk/>
            <pc:sldMk cId="1678067814" sldId="342"/>
            <ac:cxnSpMk id="20" creationId="{EDCED263-149E-FBE7-8F43-235BCA9D5AA2}"/>
          </ac:cxnSpMkLst>
        </pc:cxnChg>
        <pc:cxnChg chg="add mod">
          <ac:chgData name="MINHO PARK" userId="ec1a24b1eb5f6df6" providerId="LiveId" clId="{107A3557-5138-4E75-B93E-163E9C8A3C37}" dt="2025-08-22T05:55:30.216" v="1875" actId="14100"/>
          <ac:cxnSpMkLst>
            <pc:docMk/>
            <pc:sldMk cId="1678067814" sldId="342"/>
            <ac:cxnSpMk id="24" creationId="{D30D2224-4F01-36AB-C710-32F28E112A3E}"/>
          </ac:cxnSpMkLst>
        </pc:cxnChg>
        <pc:cxnChg chg="add mod">
          <ac:chgData name="MINHO PARK" userId="ec1a24b1eb5f6df6" providerId="LiveId" clId="{107A3557-5138-4E75-B93E-163E9C8A3C37}" dt="2025-08-22T05:55:46.268" v="1881" actId="14100"/>
          <ac:cxnSpMkLst>
            <pc:docMk/>
            <pc:sldMk cId="1678067814" sldId="342"/>
            <ac:cxnSpMk id="26" creationId="{31E2FB1C-6BA7-3042-FDBF-7D771A07C6DC}"/>
          </ac:cxnSpMkLst>
        </pc:cxnChg>
        <pc:cxnChg chg="add mod">
          <ac:chgData name="MINHO PARK" userId="ec1a24b1eb5f6df6" providerId="LiveId" clId="{107A3557-5138-4E75-B93E-163E9C8A3C37}" dt="2025-08-22T05:55:59.504" v="1885" actId="14100"/>
          <ac:cxnSpMkLst>
            <pc:docMk/>
            <pc:sldMk cId="1678067814" sldId="342"/>
            <ac:cxnSpMk id="29" creationId="{9B1C97B4-E955-5873-48F5-5EA74E5F0950}"/>
          </ac:cxnSpMkLst>
        </pc:cxnChg>
        <pc:cxnChg chg="add mod">
          <ac:chgData name="MINHO PARK" userId="ec1a24b1eb5f6df6" providerId="LiveId" clId="{107A3557-5138-4E75-B93E-163E9C8A3C37}" dt="2025-08-22T05:56:07.107" v="1887" actId="1076"/>
          <ac:cxnSpMkLst>
            <pc:docMk/>
            <pc:sldMk cId="1678067814" sldId="342"/>
            <ac:cxnSpMk id="31" creationId="{15EBFB84-2A37-1DC6-2DFB-AD58CC45CDFE}"/>
          </ac:cxnSpMkLst>
        </pc:cxnChg>
        <pc:cxnChg chg="add mod">
          <ac:chgData name="MINHO PARK" userId="ec1a24b1eb5f6df6" providerId="LiveId" clId="{107A3557-5138-4E75-B93E-163E9C8A3C37}" dt="2025-08-22T05:56:26.770" v="1892" actId="1038"/>
          <ac:cxnSpMkLst>
            <pc:docMk/>
            <pc:sldMk cId="1678067814" sldId="342"/>
            <ac:cxnSpMk id="32" creationId="{2183CCE4-E5D8-F987-171F-CE2D3C6902A1}"/>
          </ac:cxnSpMkLst>
        </pc:cxnChg>
        <pc:cxnChg chg="add mod">
          <ac:chgData name="MINHO PARK" userId="ec1a24b1eb5f6df6" providerId="LiveId" clId="{107A3557-5138-4E75-B93E-163E9C8A3C37}" dt="2025-08-22T07:00:17.487" v="2218" actId="14100"/>
          <ac:cxnSpMkLst>
            <pc:docMk/>
            <pc:sldMk cId="1678067814" sldId="342"/>
            <ac:cxnSpMk id="38" creationId="{553F28E1-8923-FD03-2766-FCC856F29F7C}"/>
          </ac:cxnSpMkLst>
        </pc:cxnChg>
        <pc:cxnChg chg="add mod">
          <ac:chgData name="MINHO PARK" userId="ec1a24b1eb5f6df6" providerId="LiveId" clId="{107A3557-5138-4E75-B93E-163E9C8A3C37}" dt="2025-08-22T06:58:51.911" v="2209" actId="1076"/>
          <ac:cxnSpMkLst>
            <pc:docMk/>
            <pc:sldMk cId="1678067814" sldId="342"/>
            <ac:cxnSpMk id="43" creationId="{E553B538-28F1-56EF-6994-43D7AA6ADD82}"/>
          </ac:cxnSpMkLst>
        </pc:cxnChg>
      </pc:sldChg>
      <pc:sldChg chg="addSp delSp modSp add mod">
        <pc:chgData name="MINHO PARK" userId="ec1a24b1eb5f6df6" providerId="LiveId" clId="{107A3557-5138-4E75-B93E-163E9C8A3C37}" dt="2025-08-22T06:39:56.298" v="2046" actId="1038"/>
        <pc:sldMkLst>
          <pc:docMk/>
          <pc:sldMk cId="2480215682" sldId="343"/>
        </pc:sldMkLst>
        <pc:spChg chg="mod">
          <ac:chgData name="MINHO PARK" userId="ec1a24b1eb5f6df6" providerId="LiveId" clId="{107A3557-5138-4E75-B93E-163E9C8A3C37}" dt="2025-08-22T06:36:35.994" v="1982" actId="1076"/>
          <ac:spMkLst>
            <pc:docMk/>
            <pc:sldMk cId="2480215682" sldId="343"/>
            <ac:spMk id="33" creationId="{40144159-0118-720B-1643-1A23FD755209}"/>
          </ac:spMkLst>
        </pc:spChg>
        <pc:spChg chg="mod">
          <ac:chgData name="MINHO PARK" userId="ec1a24b1eb5f6df6" providerId="LiveId" clId="{107A3557-5138-4E75-B93E-163E9C8A3C37}" dt="2025-08-22T06:39:56.298" v="2046" actId="1038"/>
          <ac:spMkLst>
            <pc:docMk/>
            <pc:sldMk cId="2480215682" sldId="343"/>
            <ac:spMk id="35" creationId="{3BB1A422-3DE6-1727-7AAB-C26F6C184EB1}"/>
          </ac:spMkLst>
        </pc:spChg>
        <pc:spChg chg="mod">
          <ac:chgData name="MINHO PARK" userId="ec1a24b1eb5f6df6" providerId="LiveId" clId="{107A3557-5138-4E75-B93E-163E9C8A3C37}" dt="2025-08-22T06:37:00.628" v="1988" actId="1076"/>
          <ac:spMkLst>
            <pc:docMk/>
            <pc:sldMk cId="2480215682" sldId="343"/>
            <ac:spMk id="36" creationId="{29D8A72B-1FD6-0404-DCE5-CC4924965BD6}"/>
          </ac:spMkLst>
        </pc:spChg>
        <pc:picChg chg="add mod ord">
          <ac:chgData name="MINHO PARK" userId="ec1a24b1eb5f6df6" providerId="LiveId" clId="{107A3557-5138-4E75-B93E-163E9C8A3C37}" dt="2025-08-22T06:39:35.903" v="2032" actId="1076"/>
          <ac:picMkLst>
            <pc:docMk/>
            <pc:sldMk cId="2480215682" sldId="343"/>
            <ac:picMk id="8" creationId="{214353EC-CF5B-6FEC-3869-DA26EC94F753}"/>
          </ac:picMkLst>
        </pc:picChg>
        <pc:cxnChg chg="mod">
          <ac:chgData name="MINHO PARK" userId="ec1a24b1eb5f6df6" providerId="LiveId" clId="{107A3557-5138-4E75-B93E-163E9C8A3C37}" dt="2025-08-22T06:37:46.638" v="1999" actId="14100"/>
          <ac:cxnSpMkLst>
            <pc:docMk/>
            <pc:sldMk cId="2480215682" sldId="343"/>
            <ac:cxnSpMk id="10" creationId="{CE60DB30-7CE1-826C-35AF-7167D5F63A62}"/>
          </ac:cxnSpMkLst>
        </pc:cxnChg>
        <pc:cxnChg chg="mod">
          <ac:chgData name="MINHO PARK" userId="ec1a24b1eb5f6df6" providerId="LiveId" clId="{107A3557-5138-4E75-B93E-163E9C8A3C37}" dt="2025-08-22T06:37:32.947" v="1995" actId="1038"/>
          <ac:cxnSpMkLst>
            <pc:docMk/>
            <pc:sldMk cId="2480215682" sldId="343"/>
            <ac:cxnSpMk id="11" creationId="{6FBBBFB3-B616-5BC5-1BE9-D1CFF9FD15F4}"/>
          </ac:cxnSpMkLst>
        </pc:cxnChg>
        <pc:cxnChg chg="mod">
          <ac:chgData name="MINHO PARK" userId="ec1a24b1eb5f6df6" providerId="LiveId" clId="{107A3557-5138-4E75-B93E-163E9C8A3C37}" dt="2025-08-22T06:37:40.626" v="1997" actId="14100"/>
          <ac:cxnSpMkLst>
            <pc:docMk/>
            <pc:sldMk cId="2480215682" sldId="343"/>
            <ac:cxnSpMk id="14" creationId="{641148CC-9EBE-A8B1-6FBB-AACC9620F555}"/>
          </ac:cxnSpMkLst>
        </pc:cxnChg>
        <pc:cxnChg chg="mod">
          <ac:chgData name="MINHO PARK" userId="ec1a24b1eb5f6df6" providerId="LiveId" clId="{107A3557-5138-4E75-B93E-163E9C8A3C37}" dt="2025-08-22T06:38:02.700" v="2004" actId="1038"/>
          <ac:cxnSpMkLst>
            <pc:docMk/>
            <pc:sldMk cId="2480215682" sldId="343"/>
            <ac:cxnSpMk id="17" creationId="{24101AA3-D13D-E9A8-85C6-4833996E1E19}"/>
          </ac:cxnSpMkLst>
        </pc:cxnChg>
        <pc:cxnChg chg="add mod">
          <ac:chgData name="MINHO PARK" userId="ec1a24b1eb5f6df6" providerId="LiveId" clId="{107A3557-5138-4E75-B93E-163E9C8A3C37}" dt="2025-08-22T06:38:33.548" v="2011" actId="14100"/>
          <ac:cxnSpMkLst>
            <pc:docMk/>
            <pc:sldMk cId="2480215682" sldId="343"/>
            <ac:cxnSpMk id="18" creationId="{B67D1D34-4C15-1BC0-052C-ADD6785B806D}"/>
          </ac:cxnSpMkLst>
        </pc:cxnChg>
        <pc:cxnChg chg="add mod">
          <ac:chgData name="MINHO PARK" userId="ec1a24b1eb5f6df6" providerId="LiveId" clId="{107A3557-5138-4E75-B93E-163E9C8A3C37}" dt="2025-08-22T06:38:44.474" v="2014" actId="14100"/>
          <ac:cxnSpMkLst>
            <pc:docMk/>
            <pc:sldMk cId="2480215682" sldId="343"/>
            <ac:cxnSpMk id="22" creationId="{2710AD3D-B758-1189-F132-7D8DCAFD7602}"/>
          </ac:cxnSpMkLst>
        </pc:cxnChg>
        <pc:cxnChg chg="mod">
          <ac:chgData name="MINHO PARK" userId="ec1a24b1eb5f6df6" providerId="LiveId" clId="{107A3557-5138-4E75-B93E-163E9C8A3C37}" dt="2025-08-22T06:39:19.098" v="2024" actId="14100"/>
          <ac:cxnSpMkLst>
            <pc:docMk/>
            <pc:sldMk cId="2480215682" sldId="343"/>
            <ac:cxnSpMk id="26" creationId="{8BFEBBC6-5FF5-8034-1E6D-822EA19F77E8}"/>
          </ac:cxnSpMkLst>
        </pc:cxnChg>
        <pc:cxnChg chg="add mod">
          <ac:chgData name="MINHO PARK" userId="ec1a24b1eb5f6df6" providerId="LiveId" clId="{107A3557-5138-4E75-B93E-163E9C8A3C37}" dt="2025-08-22T06:39:09.977" v="2022" actId="1035"/>
          <ac:cxnSpMkLst>
            <pc:docMk/>
            <pc:sldMk cId="2480215682" sldId="343"/>
            <ac:cxnSpMk id="27" creationId="{524D6EC5-3B1F-5781-9D69-71D536635463}"/>
          </ac:cxnSpMkLst>
        </pc:cxnChg>
        <pc:cxnChg chg="mod">
          <ac:chgData name="MINHO PARK" userId="ec1a24b1eb5f6df6" providerId="LiveId" clId="{107A3557-5138-4E75-B93E-163E9C8A3C37}" dt="2025-08-22T06:38:57.986" v="2018" actId="1037"/>
          <ac:cxnSpMkLst>
            <pc:docMk/>
            <pc:sldMk cId="2480215682" sldId="343"/>
            <ac:cxnSpMk id="29" creationId="{D3E149E4-E967-72CC-6CEF-7E04CE04B6E9}"/>
          </ac:cxnSpMkLst>
        </pc:cxnChg>
        <pc:cxnChg chg="mod">
          <ac:chgData name="MINHO PARK" userId="ec1a24b1eb5f6df6" providerId="LiveId" clId="{107A3557-5138-4E75-B93E-163E9C8A3C37}" dt="2025-08-22T06:39:29.712" v="2030" actId="1038"/>
          <ac:cxnSpMkLst>
            <pc:docMk/>
            <pc:sldMk cId="2480215682" sldId="343"/>
            <ac:cxnSpMk id="32" creationId="{FA042246-B97C-F391-C643-D0734B8C631E}"/>
          </ac:cxnSpMkLst>
        </pc:cxnChg>
      </pc:sldChg>
      <pc:sldChg chg="addSp modSp add mod modNotesTx">
        <pc:chgData name="MINHO PARK" userId="ec1a24b1eb5f6df6" providerId="LiveId" clId="{107A3557-5138-4E75-B93E-163E9C8A3C37}" dt="2025-08-23T03:18:47.765" v="4552" actId="14100"/>
        <pc:sldMkLst>
          <pc:docMk/>
          <pc:sldMk cId="1167911385" sldId="344"/>
        </pc:sldMkLst>
        <pc:spChg chg="mod">
          <ac:chgData name="MINHO PARK" userId="ec1a24b1eb5f6df6" providerId="LiveId" clId="{107A3557-5138-4E75-B93E-163E9C8A3C37}" dt="2025-08-23T03:18:36.879" v="4550" actId="20577"/>
          <ac:spMkLst>
            <pc:docMk/>
            <pc:sldMk cId="1167911385" sldId="344"/>
            <ac:spMk id="2" creationId="{E7C31D26-7A0A-9254-FD07-5B81A3EE92FF}"/>
          </ac:spMkLst>
        </pc:spChg>
        <pc:spChg chg="mod">
          <ac:chgData name="MINHO PARK" userId="ec1a24b1eb5f6df6" providerId="LiveId" clId="{107A3557-5138-4E75-B93E-163E9C8A3C37}" dt="2025-08-23T03:18:39.900" v="4551" actId="20577"/>
          <ac:spMkLst>
            <pc:docMk/>
            <pc:sldMk cId="1167911385" sldId="344"/>
            <ac:spMk id="3" creationId="{1A0A4117-773D-820A-DF0B-BA2909D93289}"/>
          </ac:spMkLst>
        </pc:spChg>
        <pc:picChg chg="add mod">
          <ac:chgData name="MINHO PARK" userId="ec1a24b1eb5f6df6" providerId="LiveId" clId="{107A3557-5138-4E75-B93E-163E9C8A3C37}" dt="2025-08-22T07:06:00.617" v="2271" actId="1076"/>
          <ac:picMkLst>
            <pc:docMk/>
            <pc:sldMk cId="1167911385" sldId="344"/>
            <ac:picMk id="5" creationId="{B664470F-E14D-6E1A-9929-61DC9042D2C1}"/>
          </ac:picMkLst>
        </pc:picChg>
        <pc:picChg chg="add mod">
          <ac:chgData name="MINHO PARK" userId="ec1a24b1eb5f6df6" providerId="LiveId" clId="{107A3557-5138-4E75-B93E-163E9C8A3C37}" dt="2025-08-22T07:06:07.176" v="2273" actId="1076"/>
          <ac:picMkLst>
            <pc:docMk/>
            <pc:sldMk cId="1167911385" sldId="344"/>
            <ac:picMk id="7" creationId="{4E6307CD-00C6-101D-E747-C1CD0AEF7834}"/>
          </ac:picMkLst>
        </pc:picChg>
        <pc:picChg chg="add mod">
          <ac:chgData name="MINHO PARK" userId="ec1a24b1eb5f6df6" providerId="LiveId" clId="{107A3557-5138-4E75-B93E-163E9C8A3C37}" dt="2025-08-22T07:05:57.886" v="2270" actId="1076"/>
          <ac:picMkLst>
            <pc:docMk/>
            <pc:sldMk cId="1167911385" sldId="344"/>
            <ac:picMk id="20482" creationId="{A3043AC4-9274-820F-8B41-FD4270C95247}"/>
          </ac:picMkLst>
        </pc:picChg>
        <pc:picChg chg="add mod">
          <ac:chgData name="MINHO PARK" userId="ec1a24b1eb5f6df6" providerId="LiveId" clId="{107A3557-5138-4E75-B93E-163E9C8A3C37}" dt="2025-08-23T03:18:47.765" v="4552" actId="14100"/>
          <ac:picMkLst>
            <pc:docMk/>
            <pc:sldMk cId="1167911385" sldId="344"/>
            <ac:picMk id="20488" creationId="{ECDB7FC0-44F8-7B4A-8934-20F7998A0823}"/>
          </ac:picMkLst>
        </pc:picChg>
      </pc:sldChg>
      <pc:sldChg chg="delSp modSp add mod ord modNotesTx">
        <pc:chgData name="MINHO PARK" userId="ec1a24b1eb5f6df6" providerId="LiveId" clId="{107A3557-5138-4E75-B93E-163E9C8A3C37}" dt="2025-08-23T03:18:55.936" v="4554" actId="20577"/>
        <pc:sldMkLst>
          <pc:docMk/>
          <pc:sldMk cId="1382445573" sldId="345"/>
        </pc:sldMkLst>
        <pc:spChg chg="mod">
          <ac:chgData name="MINHO PARK" userId="ec1a24b1eb5f6df6" providerId="LiveId" clId="{107A3557-5138-4E75-B93E-163E9C8A3C37}" dt="2025-08-23T03:18:52.319" v="4553" actId="20577"/>
          <ac:spMkLst>
            <pc:docMk/>
            <pc:sldMk cId="1382445573" sldId="345"/>
            <ac:spMk id="2" creationId="{95555000-0664-CCAA-BB3C-B29871ACB39B}"/>
          </ac:spMkLst>
        </pc:spChg>
        <pc:spChg chg="mod">
          <ac:chgData name="MINHO PARK" userId="ec1a24b1eb5f6df6" providerId="LiveId" clId="{107A3557-5138-4E75-B93E-163E9C8A3C37}" dt="2025-08-23T03:18:55.936" v="4554" actId="20577"/>
          <ac:spMkLst>
            <pc:docMk/>
            <pc:sldMk cId="1382445573" sldId="345"/>
            <ac:spMk id="3" creationId="{390DA6BA-D1E7-9E1B-04AF-68183AAFC99D}"/>
          </ac:spMkLst>
        </pc:spChg>
      </pc:sldChg>
      <pc:sldChg chg="addSp delSp modSp add mod modNotesTx">
        <pc:chgData name="MINHO PARK" userId="ec1a24b1eb5f6df6" providerId="LiveId" clId="{107A3557-5138-4E75-B93E-163E9C8A3C37}" dt="2025-08-23T03:19:14.337" v="4558" actId="20577"/>
        <pc:sldMkLst>
          <pc:docMk/>
          <pc:sldMk cId="198478497" sldId="346"/>
        </pc:sldMkLst>
        <pc:spChg chg="mod">
          <ac:chgData name="MINHO PARK" userId="ec1a24b1eb5f6df6" providerId="LiveId" clId="{107A3557-5138-4E75-B93E-163E9C8A3C37}" dt="2025-08-23T03:19:02.394" v="4555" actId="20577"/>
          <ac:spMkLst>
            <pc:docMk/>
            <pc:sldMk cId="198478497" sldId="346"/>
            <ac:spMk id="2" creationId="{A084F600-032D-E27B-E702-4A7C7B18F8D8}"/>
          </ac:spMkLst>
        </pc:spChg>
        <pc:spChg chg="mod">
          <ac:chgData name="MINHO PARK" userId="ec1a24b1eb5f6df6" providerId="LiveId" clId="{107A3557-5138-4E75-B93E-163E9C8A3C37}" dt="2025-08-23T03:19:14.337" v="4558" actId="20577"/>
          <ac:spMkLst>
            <pc:docMk/>
            <pc:sldMk cId="198478497" sldId="346"/>
            <ac:spMk id="3" creationId="{F6F4DFF0-E429-0F84-5EC4-09A6998E562F}"/>
          </ac:spMkLst>
        </pc:spChg>
        <pc:picChg chg="add mod">
          <ac:chgData name="MINHO PARK" userId="ec1a24b1eb5f6df6" providerId="LiveId" clId="{107A3557-5138-4E75-B93E-163E9C8A3C37}" dt="2025-08-23T03:17:05.862" v="4534" actId="14100"/>
          <ac:picMkLst>
            <pc:docMk/>
            <pc:sldMk cId="198478497" sldId="346"/>
            <ac:picMk id="6" creationId="{B122D193-451B-2D08-4304-909CE1E5AB37}"/>
          </ac:picMkLst>
        </pc:picChg>
      </pc:sldChg>
      <pc:sldChg chg="addSp delSp modSp add mod ord modNotesTx">
        <pc:chgData name="MINHO PARK" userId="ec1a24b1eb5f6df6" providerId="LiveId" clId="{107A3557-5138-4E75-B93E-163E9C8A3C37}" dt="2025-08-23T03:19:22.834" v="4560" actId="20577"/>
        <pc:sldMkLst>
          <pc:docMk/>
          <pc:sldMk cId="1363880801" sldId="347"/>
        </pc:sldMkLst>
        <pc:spChg chg="mod">
          <ac:chgData name="MINHO PARK" userId="ec1a24b1eb5f6df6" providerId="LiveId" clId="{107A3557-5138-4E75-B93E-163E9C8A3C37}" dt="2025-08-23T03:19:20.840" v="4559" actId="20577"/>
          <ac:spMkLst>
            <pc:docMk/>
            <pc:sldMk cId="1363880801" sldId="347"/>
            <ac:spMk id="2" creationId="{5C055EE9-1EB7-5C8E-6655-C191F62B915F}"/>
          </ac:spMkLst>
        </pc:spChg>
        <pc:spChg chg="mod">
          <ac:chgData name="MINHO PARK" userId="ec1a24b1eb5f6df6" providerId="LiveId" clId="{107A3557-5138-4E75-B93E-163E9C8A3C37}" dt="2025-08-23T03:19:22.834" v="4560" actId="20577"/>
          <ac:spMkLst>
            <pc:docMk/>
            <pc:sldMk cId="1363880801" sldId="347"/>
            <ac:spMk id="3" creationId="{A9C0FCC0-AEB2-F366-A136-3AF0401BD1C8}"/>
          </ac:spMkLst>
        </pc:spChg>
        <pc:spChg chg="add mod">
          <ac:chgData name="MINHO PARK" userId="ec1a24b1eb5f6df6" providerId="LiveId" clId="{107A3557-5138-4E75-B93E-163E9C8A3C37}" dt="2025-08-22T07:41:04.054" v="2532" actId="1076"/>
          <ac:spMkLst>
            <pc:docMk/>
            <pc:sldMk cId="1363880801" sldId="347"/>
            <ac:spMk id="26" creationId="{7B7E5413-D167-69DC-79E8-43EB9739B9D5}"/>
          </ac:spMkLst>
        </pc:spChg>
        <pc:spChg chg="add mod">
          <ac:chgData name="MINHO PARK" userId="ec1a24b1eb5f6df6" providerId="LiveId" clId="{107A3557-5138-4E75-B93E-163E9C8A3C37}" dt="2025-08-22T07:41:49.367" v="2542" actId="1076"/>
          <ac:spMkLst>
            <pc:docMk/>
            <pc:sldMk cId="1363880801" sldId="347"/>
            <ac:spMk id="27" creationId="{EFA3C717-DB9F-DDA3-3FFF-3E049C670728}"/>
          </ac:spMkLst>
        </pc:spChg>
        <pc:picChg chg="add mod">
          <ac:chgData name="MINHO PARK" userId="ec1a24b1eb5f6df6" providerId="LiveId" clId="{107A3557-5138-4E75-B93E-163E9C8A3C37}" dt="2025-08-22T07:34:48.625" v="2434" actId="1076"/>
          <ac:picMkLst>
            <pc:docMk/>
            <pc:sldMk cId="1363880801" sldId="347"/>
            <ac:picMk id="6" creationId="{46C758FB-9642-3E89-F3FB-391A540D798E}"/>
          </ac:picMkLst>
        </pc:picChg>
        <pc:picChg chg="add mod">
          <ac:chgData name="MINHO PARK" userId="ec1a24b1eb5f6df6" providerId="LiveId" clId="{107A3557-5138-4E75-B93E-163E9C8A3C37}" dt="2025-08-22T07:35:26.743" v="2439" actId="14100"/>
          <ac:picMkLst>
            <pc:docMk/>
            <pc:sldMk cId="1363880801" sldId="347"/>
            <ac:picMk id="9" creationId="{469C8F54-FDCC-156C-E95A-6E207DE741E4}"/>
          </ac:picMkLst>
        </pc:picChg>
        <pc:picChg chg="add mod">
          <ac:chgData name="MINHO PARK" userId="ec1a24b1eb5f6df6" providerId="LiveId" clId="{107A3557-5138-4E75-B93E-163E9C8A3C37}" dt="2025-08-22T07:35:56.687" v="2445" actId="1076"/>
          <ac:picMkLst>
            <pc:docMk/>
            <pc:sldMk cId="1363880801" sldId="347"/>
            <ac:picMk id="11" creationId="{97402D38-C5CA-D4F8-10CE-F91AD701D392}"/>
          </ac:picMkLst>
        </pc:picChg>
        <pc:picChg chg="add mod">
          <ac:chgData name="MINHO PARK" userId="ec1a24b1eb5f6df6" providerId="LiveId" clId="{107A3557-5138-4E75-B93E-163E9C8A3C37}" dt="2025-08-22T07:36:19.240" v="2453" actId="14100"/>
          <ac:picMkLst>
            <pc:docMk/>
            <pc:sldMk cId="1363880801" sldId="347"/>
            <ac:picMk id="12" creationId="{400C80A4-9B2B-3C3E-0BC9-9A0E8CD1AFC3}"/>
          </ac:picMkLst>
        </pc:picChg>
        <pc:picChg chg="add mod">
          <ac:chgData name="MINHO PARK" userId="ec1a24b1eb5f6df6" providerId="LiveId" clId="{107A3557-5138-4E75-B93E-163E9C8A3C37}" dt="2025-08-22T07:36:33.259" v="2458" actId="14100"/>
          <ac:picMkLst>
            <pc:docMk/>
            <pc:sldMk cId="1363880801" sldId="347"/>
            <ac:picMk id="13" creationId="{DEDEFC26-8FBF-8DA0-B060-01F94A1BB703}"/>
          </ac:picMkLst>
        </pc:picChg>
        <pc:picChg chg="add mod">
          <ac:chgData name="MINHO PARK" userId="ec1a24b1eb5f6df6" providerId="LiveId" clId="{107A3557-5138-4E75-B93E-163E9C8A3C37}" dt="2025-08-22T07:36:39.385" v="2464" actId="1038"/>
          <ac:picMkLst>
            <pc:docMk/>
            <pc:sldMk cId="1363880801" sldId="347"/>
            <ac:picMk id="14" creationId="{5AEC3E5F-02AE-2BCE-AF53-5E2146E0CCCB}"/>
          </ac:picMkLst>
        </pc:picChg>
        <pc:picChg chg="add mod">
          <ac:chgData name="MINHO PARK" userId="ec1a24b1eb5f6df6" providerId="LiveId" clId="{107A3557-5138-4E75-B93E-163E9C8A3C37}" dt="2025-08-22T07:36:48.686" v="2478" actId="14100"/>
          <ac:picMkLst>
            <pc:docMk/>
            <pc:sldMk cId="1363880801" sldId="347"/>
            <ac:picMk id="15" creationId="{8C6F2329-7BF0-05A0-0856-54F3F8C3EBF1}"/>
          </ac:picMkLst>
        </pc:picChg>
        <pc:picChg chg="add mod">
          <ac:chgData name="MINHO PARK" userId="ec1a24b1eb5f6df6" providerId="LiveId" clId="{107A3557-5138-4E75-B93E-163E9C8A3C37}" dt="2025-08-22T07:36:56.535" v="2481" actId="14100"/>
          <ac:picMkLst>
            <pc:docMk/>
            <pc:sldMk cId="1363880801" sldId="347"/>
            <ac:picMk id="16" creationId="{C55BBCA3-66DC-CDB7-FF3A-DCBEC55139B8}"/>
          </ac:picMkLst>
        </pc:picChg>
        <pc:picChg chg="add mod">
          <ac:chgData name="MINHO PARK" userId="ec1a24b1eb5f6df6" providerId="LiveId" clId="{107A3557-5138-4E75-B93E-163E9C8A3C37}" dt="2025-08-22T07:37:03.005" v="2484" actId="14100"/>
          <ac:picMkLst>
            <pc:docMk/>
            <pc:sldMk cId="1363880801" sldId="347"/>
            <ac:picMk id="17" creationId="{3F6A2D40-4BD7-1F94-006D-749D6F06700A}"/>
          </ac:picMkLst>
        </pc:picChg>
        <pc:cxnChg chg="add mod">
          <ac:chgData name="MINHO PARK" userId="ec1a24b1eb5f6df6" providerId="LiveId" clId="{107A3557-5138-4E75-B93E-163E9C8A3C37}" dt="2025-08-22T07:37:34.617" v="2488" actId="14100"/>
          <ac:cxnSpMkLst>
            <pc:docMk/>
            <pc:sldMk cId="1363880801" sldId="347"/>
            <ac:cxnSpMk id="18" creationId="{0B0DBCE2-990D-4F42-D9ED-A36EE7F2FF16}"/>
          </ac:cxnSpMkLst>
        </pc:cxnChg>
        <pc:cxnChg chg="add mod">
          <ac:chgData name="MINHO PARK" userId="ec1a24b1eb5f6df6" providerId="LiveId" clId="{107A3557-5138-4E75-B93E-163E9C8A3C37}" dt="2025-08-22T07:38:23.047" v="2501" actId="14100"/>
          <ac:cxnSpMkLst>
            <pc:docMk/>
            <pc:sldMk cId="1363880801" sldId="347"/>
            <ac:cxnSpMk id="21" creationId="{8A75BA5B-678D-0BD8-9002-5E974073491A}"/>
          </ac:cxnSpMkLst>
        </pc:cxnChg>
        <pc:cxnChg chg="add mod">
          <ac:chgData name="MINHO PARK" userId="ec1a24b1eb5f6df6" providerId="LiveId" clId="{107A3557-5138-4E75-B93E-163E9C8A3C37}" dt="2025-08-22T07:39:19.323" v="2504" actId="14100"/>
          <ac:cxnSpMkLst>
            <pc:docMk/>
            <pc:sldMk cId="1363880801" sldId="347"/>
            <ac:cxnSpMk id="24" creationId="{66946E22-79BD-4466-9760-BC76F080BEEE}"/>
          </ac:cxnSpMkLst>
        </pc:cxnChg>
        <pc:cxnChg chg="add mod">
          <ac:chgData name="MINHO PARK" userId="ec1a24b1eb5f6df6" providerId="LiveId" clId="{107A3557-5138-4E75-B93E-163E9C8A3C37}" dt="2025-08-22T07:41:00.131" v="2531" actId="14100"/>
          <ac:cxnSpMkLst>
            <pc:docMk/>
            <pc:sldMk cId="1363880801" sldId="347"/>
            <ac:cxnSpMk id="28" creationId="{68C38D73-0C0C-404C-A39A-24D746342C53}"/>
          </ac:cxnSpMkLst>
        </pc:cxnChg>
        <pc:cxnChg chg="add mod">
          <ac:chgData name="MINHO PARK" userId="ec1a24b1eb5f6df6" providerId="LiveId" clId="{107A3557-5138-4E75-B93E-163E9C8A3C37}" dt="2025-08-22T07:41:55.235" v="2544" actId="14100"/>
          <ac:cxnSpMkLst>
            <pc:docMk/>
            <pc:sldMk cId="1363880801" sldId="347"/>
            <ac:cxnSpMk id="31" creationId="{D926647A-73B4-6AB5-45DE-4861CED23605}"/>
          </ac:cxnSpMkLst>
        </pc:cxnChg>
      </pc:sldChg>
      <pc:sldChg chg="addSp delSp modSp add mod ord modNotesTx">
        <pc:chgData name="MINHO PARK" userId="ec1a24b1eb5f6df6" providerId="LiveId" clId="{107A3557-5138-4E75-B93E-163E9C8A3C37}" dt="2025-08-23T05:49:27.996" v="4830" actId="1076"/>
        <pc:sldMkLst>
          <pc:docMk/>
          <pc:sldMk cId="3676931742" sldId="348"/>
        </pc:sldMkLst>
        <pc:spChg chg="mod">
          <ac:chgData name="MINHO PARK" userId="ec1a24b1eb5f6df6" providerId="LiveId" clId="{107A3557-5138-4E75-B93E-163E9C8A3C37}" dt="2025-08-23T03:18:27.417" v="4548" actId="20577"/>
          <ac:spMkLst>
            <pc:docMk/>
            <pc:sldMk cId="3676931742" sldId="348"/>
            <ac:spMk id="2" creationId="{9752CDA9-B7EA-4C96-CAA8-3E3AD556B2AF}"/>
          </ac:spMkLst>
        </pc:spChg>
        <pc:spChg chg="mod">
          <ac:chgData name="MINHO PARK" userId="ec1a24b1eb5f6df6" providerId="LiveId" clId="{107A3557-5138-4E75-B93E-163E9C8A3C37}" dt="2025-08-23T03:18:30.174" v="4549" actId="20577"/>
          <ac:spMkLst>
            <pc:docMk/>
            <pc:sldMk cId="3676931742" sldId="348"/>
            <ac:spMk id="3" creationId="{152AD6F6-59E4-0B73-4AA6-BC26D94158B7}"/>
          </ac:spMkLst>
        </pc:spChg>
        <pc:spChg chg="add mod">
          <ac:chgData name="MINHO PARK" userId="ec1a24b1eb5f6df6" providerId="LiveId" clId="{107A3557-5138-4E75-B93E-163E9C8A3C37}" dt="2025-08-23T03:21:13.633" v="4599" actId="1037"/>
          <ac:spMkLst>
            <pc:docMk/>
            <pc:sldMk cId="3676931742" sldId="348"/>
            <ac:spMk id="29" creationId="{3A875F78-EB27-7DB5-62AC-F59EAAAF1BAF}"/>
          </ac:spMkLst>
        </pc:spChg>
        <pc:spChg chg="add mod">
          <ac:chgData name="MINHO PARK" userId="ec1a24b1eb5f6df6" providerId="LiveId" clId="{107A3557-5138-4E75-B93E-163E9C8A3C37}" dt="2025-08-23T03:43:44.825" v="4825" actId="1037"/>
          <ac:spMkLst>
            <pc:docMk/>
            <pc:sldMk cId="3676931742" sldId="348"/>
            <ac:spMk id="33" creationId="{B3C3CE66-16CA-44BC-A39D-20467251C0D0}"/>
          </ac:spMkLst>
        </pc:spChg>
        <pc:spChg chg="add mod">
          <ac:chgData name="MINHO PARK" userId="ec1a24b1eb5f6df6" providerId="LiveId" clId="{107A3557-5138-4E75-B93E-163E9C8A3C37}" dt="2025-08-23T03:20:38.566" v="4595" actId="1037"/>
          <ac:spMkLst>
            <pc:docMk/>
            <pc:sldMk cId="3676931742" sldId="348"/>
            <ac:spMk id="34" creationId="{8E2A7BFF-937D-C610-0E45-2DDB09F3EEB8}"/>
          </ac:spMkLst>
        </pc:spChg>
        <pc:spChg chg="add mod">
          <ac:chgData name="MINHO PARK" userId="ec1a24b1eb5f6df6" providerId="LiveId" clId="{107A3557-5138-4E75-B93E-163E9C8A3C37}" dt="2025-08-23T03:14:08.183" v="4479" actId="1037"/>
          <ac:spMkLst>
            <pc:docMk/>
            <pc:sldMk cId="3676931742" sldId="348"/>
            <ac:spMk id="36" creationId="{A667BA2C-5400-C5E8-67B6-04DCEE22CBBC}"/>
          </ac:spMkLst>
        </pc:spChg>
        <pc:spChg chg="add mod">
          <ac:chgData name="MINHO PARK" userId="ec1a24b1eb5f6df6" providerId="LiveId" clId="{107A3557-5138-4E75-B93E-163E9C8A3C37}" dt="2025-08-23T03:22:21.266" v="4659" actId="1036"/>
          <ac:spMkLst>
            <pc:docMk/>
            <pc:sldMk cId="3676931742" sldId="348"/>
            <ac:spMk id="39" creationId="{EFEA2779-9437-6D38-0E42-764E4CB7D05D}"/>
          </ac:spMkLst>
        </pc:spChg>
        <pc:spChg chg="add mod">
          <ac:chgData name="MINHO PARK" userId="ec1a24b1eb5f6df6" providerId="LiveId" clId="{107A3557-5138-4E75-B93E-163E9C8A3C37}" dt="2025-08-23T03:22:36.097" v="4663" actId="1076"/>
          <ac:spMkLst>
            <pc:docMk/>
            <pc:sldMk cId="3676931742" sldId="348"/>
            <ac:spMk id="40" creationId="{5B8CA926-25E7-CBD2-E7E5-6441F71089E9}"/>
          </ac:spMkLst>
        </pc:spChg>
        <pc:spChg chg="add mod">
          <ac:chgData name="MINHO PARK" userId="ec1a24b1eb5f6df6" providerId="LiveId" clId="{107A3557-5138-4E75-B93E-163E9C8A3C37}" dt="2025-08-23T03:22:05.813" v="4651" actId="1076"/>
          <ac:spMkLst>
            <pc:docMk/>
            <pc:sldMk cId="3676931742" sldId="348"/>
            <ac:spMk id="41" creationId="{F465BB51-287E-AF7D-23BD-14AC74A6A693}"/>
          </ac:spMkLst>
        </pc:spChg>
        <pc:spChg chg="add mod">
          <ac:chgData name="MINHO PARK" userId="ec1a24b1eb5f6df6" providerId="LiveId" clId="{107A3557-5138-4E75-B93E-163E9C8A3C37}" dt="2025-08-23T03:24:02.603" v="4711" actId="20577"/>
          <ac:spMkLst>
            <pc:docMk/>
            <pc:sldMk cId="3676931742" sldId="348"/>
            <ac:spMk id="53" creationId="{0F31EA0C-4A32-94CE-A975-7BE43B329EC0}"/>
          </ac:spMkLst>
        </pc:spChg>
        <pc:spChg chg="add mod">
          <ac:chgData name="MINHO PARK" userId="ec1a24b1eb5f6df6" providerId="LiveId" clId="{107A3557-5138-4E75-B93E-163E9C8A3C37}" dt="2025-08-23T05:49:27.996" v="4830" actId="1076"/>
          <ac:spMkLst>
            <pc:docMk/>
            <pc:sldMk cId="3676931742" sldId="348"/>
            <ac:spMk id="56" creationId="{083B679D-2C19-BB9E-E1C0-0879F2FE1D78}"/>
          </ac:spMkLst>
        </pc:spChg>
        <pc:picChg chg="add mod">
          <ac:chgData name="MINHO PARK" userId="ec1a24b1eb5f6df6" providerId="LiveId" clId="{107A3557-5138-4E75-B93E-163E9C8A3C37}" dt="2025-08-23T03:06:21.266" v="4404" actId="1076"/>
          <ac:picMkLst>
            <pc:docMk/>
            <pc:sldMk cId="3676931742" sldId="348"/>
            <ac:picMk id="5" creationId="{94254909-43F5-7622-5652-6246E18103F0}"/>
          </ac:picMkLst>
        </pc:picChg>
        <pc:picChg chg="add mod">
          <ac:chgData name="MINHO PARK" userId="ec1a24b1eb5f6df6" providerId="LiveId" clId="{107A3557-5138-4E75-B93E-163E9C8A3C37}" dt="2025-08-23T03:43:44.825" v="4825" actId="1037"/>
          <ac:picMkLst>
            <pc:docMk/>
            <pc:sldMk cId="3676931742" sldId="348"/>
            <ac:picMk id="8" creationId="{C96F6AA9-4394-724A-509A-3F8B2A6C008B}"/>
          </ac:picMkLst>
        </pc:picChg>
        <pc:picChg chg="add mod">
          <ac:chgData name="MINHO PARK" userId="ec1a24b1eb5f6df6" providerId="LiveId" clId="{107A3557-5138-4E75-B93E-163E9C8A3C37}" dt="2025-08-23T03:13:50.263" v="4449" actId="1076"/>
          <ac:picMkLst>
            <pc:docMk/>
            <pc:sldMk cId="3676931742" sldId="348"/>
            <ac:picMk id="19" creationId="{28E7DE97-3D67-B608-1A28-44D177B271B4}"/>
          </ac:picMkLst>
        </pc:picChg>
        <pc:picChg chg="add mod">
          <ac:chgData name="MINHO PARK" userId="ec1a24b1eb5f6df6" providerId="LiveId" clId="{107A3557-5138-4E75-B93E-163E9C8A3C37}" dt="2025-08-23T03:43:52.398" v="4829" actId="1076"/>
          <ac:picMkLst>
            <pc:docMk/>
            <pc:sldMk cId="3676931742" sldId="348"/>
            <ac:picMk id="59" creationId="{B622B9EB-A8DF-713F-32DE-3BEFE53E7422}"/>
          </ac:picMkLst>
        </pc:picChg>
        <pc:cxnChg chg="add mod">
          <ac:chgData name="MINHO PARK" userId="ec1a24b1eb5f6df6" providerId="LiveId" clId="{107A3557-5138-4E75-B93E-163E9C8A3C37}" dt="2025-08-23T03:20:38.566" v="4595" actId="1037"/>
          <ac:cxnSpMkLst>
            <pc:docMk/>
            <pc:sldMk cId="3676931742" sldId="348"/>
            <ac:cxnSpMk id="20" creationId="{7B217965-A448-4EAF-1B9A-AA7C525FD23F}"/>
          </ac:cxnSpMkLst>
        </pc:cxnChg>
        <pc:cxnChg chg="add mod">
          <ac:chgData name="MINHO PARK" userId="ec1a24b1eb5f6df6" providerId="LiveId" clId="{107A3557-5138-4E75-B93E-163E9C8A3C37}" dt="2025-08-23T03:43:38.486" v="4799" actId="14100"/>
          <ac:cxnSpMkLst>
            <pc:docMk/>
            <pc:sldMk cId="3676931742" sldId="348"/>
            <ac:cxnSpMk id="30" creationId="{CE0E0DF9-7CB1-B642-F946-6F8343556B48}"/>
          </ac:cxnSpMkLst>
        </pc:cxnChg>
        <pc:cxnChg chg="add mod">
          <ac:chgData name="MINHO PARK" userId="ec1a24b1eb5f6df6" providerId="LiveId" clId="{107A3557-5138-4E75-B93E-163E9C8A3C37}" dt="2025-08-23T03:22:02.558" v="4650" actId="14100"/>
          <ac:cxnSpMkLst>
            <pc:docMk/>
            <pc:sldMk cId="3676931742" sldId="348"/>
            <ac:cxnSpMk id="44" creationId="{D739AFB7-C6B2-956B-90E0-4FF95DBF942E}"/>
          </ac:cxnSpMkLst>
        </pc:cxnChg>
        <pc:cxnChg chg="add mod">
          <ac:chgData name="MINHO PARK" userId="ec1a24b1eb5f6df6" providerId="LiveId" clId="{107A3557-5138-4E75-B93E-163E9C8A3C37}" dt="2025-08-23T03:22:16.809" v="4657" actId="1037"/>
          <ac:cxnSpMkLst>
            <pc:docMk/>
            <pc:sldMk cId="3676931742" sldId="348"/>
            <ac:cxnSpMk id="47" creationId="{2A6DDF48-D98F-7A53-7546-DF54C91737ED}"/>
          </ac:cxnSpMkLst>
        </pc:cxnChg>
        <pc:cxnChg chg="add mod">
          <ac:chgData name="MINHO PARK" userId="ec1a24b1eb5f6df6" providerId="LiveId" clId="{107A3557-5138-4E75-B93E-163E9C8A3C37}" dt="2025-08-23T03:22:33.370" v="4662" actId="14100"/>
          <ac:cxnSpMkLst>
            <pc:docMk/>
            <pc:sldMk cId="3676931742" sldId="348"/>
            <ac:cxnSpMk id="48" creationId="{CCF33BC6-62D3-56DB-7A85-A060182D3B46}"/>
          </ac:cxnSpMkLst>
        </pc:cxnChg>
        <pc:cxnChg chg="add mod">
          <ac:chgData name="MINHO PARK" userId="ec1a24b1eb5f6df6" providerId="LiveId" clId="{107A3557-5138-4E75-B93E-163E9C8A3C37}" dt="2025-08-23T03:23:33.412" v="4685" actId="14100"/>
          <ac:cxnSpMkLst>
            <pc:docMk/>
            <pc:sldMk cId="3676931742" sldId="348"/>
            <ac:cxnSpMk id="50" creationId="{4E1534B3-72F0-5FAD-FAD1-C9D956E91939}"/>
          </ac:cxnSpMkLst>
        </pc:cxnChg>
        <pc:cxnChg chg="add mod">
          <ac:chgData name="MINHO PARK" userId="ec1a24b1eb5f6df6" providerId="LiveId" clId="{107A3557-5138-4E75-B93E-163E9C8A3C37}" dt="2025-08-23T05:49:27.996" v="4830" actId="1076"/>
          <ac:cxnSpMkLst>
            <pc:docMk/>
            <pc:sldMk cId="3676931742" sldId="348"/>
            <ac:cxnSpMk id="55" creationId="{E67CD3EC-DBEC-4794-653D-07C8AB0740EF}"/>
          </ac:cxnSpMkLst>
        </pc:cxnChg>
      </pc:sldChg>
      <pc:sldChg chg="delSp add mod">
        <pc:chgData name="MINHO PARK" userId="ec1a24b1eb5f6df6" providerId="LiveId" clId="{107A3557-5138-4E75-B93E-163E9C8A3C37}" dt="2025-08-22T11:09:56.708" v="2588" actId="478"/>
        <pc:sldMkLst>
          <pc:docMk/>
          <pc:sldMk cId="1057209569" sldId="349"/>
        </pc:sldMkLst>
      </pc:sldChg>
      <pc:sldChg chg="delSp add mod">
        <pc:chgData name="MINHO PARK" userId="ec1a24b1eb5f6df6" providerId="LiveId" clId="{107A3557-5138-4E75-B93E-163E9C8A3C37}" dt="2025-08-22T12:16:36.483" v="3422" actId="478"/>
        <pc:sldMkLst>
          <pc:docMk/>
          <pc:sldMk cId="715439304" sldId="350"/>
        </pc:sldMkLst>
      </pc:sldChg>
      <pc:sldChg chg="addSp delSp modSp add mod">
        <pc:chgData name="MINHO PARK" userId="ec1a24b1eb5f6df6" providerId="LiveId" clId="{107A3557-5138-4E75-B93E-163E9C8A3C37}" dt="2025-08-22T12:51:59.605" v="3972" actId="255"/>
        <pc:sldMkLst>
          <pc:docMk/>
          <pc:sldMk cId="625230002" sldId="351"/>
        </pc:sldMkLst>
        <pc:spChg chg="mod">
          <ac:chgData name="MINHO PARK" userId="ec1a24b1eb5f6df6" providerId="LiveId" clId="{107A3557-5138-4E75-B93E-163E9C8A3C37}" dt="2025-08-22T12:51:59.605" v="3972" actId="255"/>
          <ac:spMkLst>
            <pc:docMk/>
            <pc:sldMk cId="625230002" sldId="351"/>
            <ac:spMk id="17" creationId="{8AE6D134-3125-78BD-5245-7075C66EB8B7}"/>
          </ac:spMkLst>
        </pc:spChg>
        <pc:spChg chg="mod">
          <ac:chgData name="MINHO PARK" userId="ec1a24b1eb5f6df6" providerId="LiveId" clId="{107A3557-5138-4E75-B93E-163E9C8A3C37}" dt="2025-08-22T12:51:41.262" v="3971" actId="1035"/>
          <ac:spMkLst>
            <pc:docMk/>
            <pc:sldMk cId="625230002" sldId="351"/>
            <ac:spMk id="40" creationId="{AAC7E959-08F6-58D1-5B2F-3A81A998B187}"/>
          </ac:spMkLst>
        </pc:spChg>
        <pc:cxnChg chg="add mod">
          <ac:chgData name="MINHO PARK" userId="ec1a24b1eb5f6df6" providerId="LiveId" clId="{107A3557-5138-4E75-B93E-163E9C8A3C37}" dt="2025-08-22T12:37:16.556" v="3869" actId="208"/>
          <ac:cxnSpMkLst>
            <pc:docMk/>
            <pc:sldMk cId="625230002" sldId="351"/>
            <ac:cxnSpMk id="2" creationId="{ABB2FDF7-B836-E935-EFB2-2F8E91F57B0E}"/>
          </ac:cxnSpMkLst>
        </pc:cxnChg>
        <pc:cxnChg chg="add mod">
          <ac:chgData name="MINHO PARK" userId="ec1a24b1eb5f6df6" providerId="LiveId" clId="{107A3557-5138-4E75-B93E-163E9C8A3C37}" dt="2025-08-22T12:37:28.463" v="3873" actId="14100"/>
          <ac:cxnSpMkLst>
            <pc:docMk/>
            <pc:sldMk cId="625230002" sldId="351"/>
            <ac:cxnSpMk id="4" creationId="{D3007E3F-1BA6-B192-F91D-7F915F9450CF}"/>
          </ac:cxnSpMkLst>
        </pc:cxnChg>
        <pc:cxnChg chg="add mod">
          <ac:chgData name="MINHO PARK" userId="ec1a24b1eb5f6df6" providerId="LiveId" clId="{107A3557-5138-4E75-B93E-163E9C8A3C37}" dt="2025-08-22T12:37:51.627" v="3877" actId="1076"/>
          <ac:cxnSpMkLst>
            <pc:docMk/>
            <pc:sldMk cId="625230002" sldId="351"/>
            <ac:cxnSpMk id="7" creationId="{8D7C2D1F-3EC7-71E1-DCFD-7ACC2905525A}"/>
          </ac:cxnSpMkLst>
        </pc:cxnChg>
        <pc:cxnChg chg="add mod">
          <ac:chgData name="MINHO PARK" userId="ec1a24b1eb5f6df6" providerId="LiveId" clId="{107A3557-5138-4E75-B93E-163E9C8A3C37}" dt="2025-08-22T12:38:02.099" v="3881" actId="14100"/>
          <ac:cxnSpMkLst>
            <pc:docMk/>
            <pc:sldMk cId="625230002" sldId="351"/>
            <ac:cxnSpMk id="9" creationId="{ED4B5681-3EEC-E5C8-BDC3-C20B2649E1A6}"/>
          </ac:cxnSpMkLst>
        </pc:cxnChg>
        <pc:cxnChg chg="add mod">
          <ac:chgData name="MINHO PARK" userId="ec1a24b1eb5f6df6" providerId="LiveId" clId="{107A3557-5138-4E75-B93E-163E9C8A3C37}" dt="2025-08-22T12:38:52.457" v="3886" actId="1037"/>
          <ac:cxnSpMkLst>
            <pc:docMk/>
            <pc:sldMk cId="625230002" sldId="351"/>
            <ac:cxnSpMk id="18" creationId="{C529EC59-E1D0-4AD2-9DEC-EBE504BB047D}"/>
          </ac:cxnSpMkLst>
        </pc:cxnChg>
        <pc:cxnChg chg="add mod">
          <ac:chgData name="MINHO PARK" userId="ec1a24b1eb5f6df6" providerId="LiveId" clId="{107A3557-5138-4E75-B93E-163E9C8A3C37}" dt="2025-08-22T12:39:03.964" v="3890" actId="14100"/>
          <ac:cxnSpMkLst>
            <pc:docMk/>
            <pc:sldMk cId="625230002" sldId="351"/>
            <ac:cxnSpMk id="21" creationId="{5D58E4AC-457F-F133-3415-0C1D816CEEF0}"/>
          </ac:cxnSpMkLst>
        </pc:cxnChg>
        <pc:cxnChg chg="add mod">
          <ac:chgData name="MINHO PARK" userId="ec1a24b1eb5f6df6" providerId="LiveId" clId="{107A3557-5138-4E75-B93E-163E9C8A3C37}" dt="2025-08-22T12:39:15.098" v="3894" actId="14100"/>
          <ac:cxnSpMkLst>
            <pc:docMk/>
            <pc:sldMk cId="625230002" sldId="351"/>
            <ac:cxnSpMk id="26" creationId="{03F99000-F7C3-A520-1B84-E61A88AF69AC}"/>
          </ac:cxnSpMkLst>
        </pc:cxnChg>
        <pc:cxnChg chg="add mod">
          <ac:chgData name="MINHO PARK" userId="ec1a24b1eb5f6df6" providerId="LiveId" clId="{107A3557-5138-4E75-B93E-163E9C8A3C37}" dt="2025-08-22T12:39:35.425" v="3898" actId="14100"/>
          <ac:cxnSpMkLst>
            <pc:docMk/>
            <pc:sldMk cId="625230002" sldId="351"/>
            <ac:cxnSpMk id="32" creationId="{4C6DA8E0-1C0E-828A-21D5-31A4FD5994DF}"/>
          </ac:cxnSpMkLst>
        </pc:cxnChg>
        <pc:cxnChg chg="add mod">
          <ac:chgData name="MINHO PARK" userId="ec1a24b1eb5f6df6" providerId="LiveId" clId="{107A3557-5138-4E75-B93E-163E9C8A3C37}" dt="2025-08-22T12:39:43.080" v="3901" actId="1076"/>
          <ac:cxnSpMkLst>
            <pc:docMk/>
            <pc:sldMk cId="625230002" sldId="351"/>
            <ac:cxnSpMk id="35" creationId="{8B97AE67-C87B-D7AD-BE86-03496AA23BBE}"/>
          </ac:cxnSpMkLst>
        </pc:cxnChg>
        <pc:cxnChg chg="add mod">
          <ac:chgData name="MINHO PARK" userId="ec1a24b1eb5f6df6" providerId="LiveId" clId="{107A3557-5138-4E75-B93E-163E9C8A3C37}" dt="2025-08-22T12:39:55.551" v="3904" actId="14100"/>
          <ac:cxnSpMkLst>
            <pc:docMk/>
            <pc:sldMk cId="625230002" sldId="351"/>
            <ac:cxnSpMk id="38" creationId="{11A9876D-C192-1B01-99C9-5073CD9C0266}"/>
          </ac:cxnSpMkLst>
        </pc:cxnChg>
        <pc:cxnChg chg="mod">
          <ac:chgData name="MINHO PARK" userId="ec1a24b1eb5f6df6" providerId="LiveId" clId="{107A3557-5138-4E75-B93E-163E9C8A3C37}" dt="2025-08-22T12:51:41.262" v="3971" actId="1035"/>
          <ac:cxnSpMkLst>
            <pc:docMk/>
            <pc:sldMk cId="625230002" sldId="351"/>
            <ac:cxnSpMk id="42" creationId="{F0158883-927D-CDDD-4F78-BE931A118393}"/>
          </ac:cxnSpMkLst>
        </pc:cxnChg>
        <pc:cxnChg chg="add mod">
          <ac:chgData name="MINHO PARK" userId="ec1a24b1eb5f6df6" providerId="LiveId" clId="{107A3557-5138-4E75-B93E-163E9C8A3C37}" dt="2025-08-22T12:40:09.814" v="3910" actId="1036"/>
          <ac:cxnSpMkLst>
            <pc:docMk/>
            <pc:sldMk cId="625230002" sldId="351"/>
            <ac:cxnSpMk id="45" creationId="{8B729355-3FB2-7283-EF6B-63A846A69EE8}"/>
          </ac:cxnSpMkLst>
        </pc:cxnChg>
      </pc:sldChg>
      <pc:sldChg chg="addSp delSp modSp add mod ord">
        <pc:chgData name="MINHO PARK" userId="ec1a24b1eb5f6df6" providerId="LiveId" clId="{107A3557-5138-4E75-B93E-163E9C8A3C37}" dt="2025-08-22T13:00:00.578" v="4142"/>
        <pc:sldMkLst>
          <pc:docMk/>
          <pc:sldMk cId="3888273594" sldId="352"/>
        </pc:sldMkLst>
        <pc:spChg chg="add mod">
          <ac:chgData name="MINHO PARK" userId="ec1a24b1eb5f6df6" providerId="LiveId" clId="{107A3557-5138-4E75-B93E-163E9C8A3C37}" dt="2025-08-22T12:59:33.812" v="4140" actId="20577"/>
          <ac:spMkLst>
            <pc:docMk/>
            <pc:sldMk cId="3888273594" sldId="352"/>
            <ac:spMk id="70" creationId="{92AD449F-8B53-632E-424B-3F069CC1D993}"/>
          </ac:spMkLst>
        </pc:spChg>
        <pc:picChg chg="add del mod">
          <ac:chgData name="MINHO PARK" userId="ec1a24b1eb5f6df6" providerId="LiveId" clId="{107A3557-5138-4E75-B93E-163E9C8A3C37}" dt="2025-08-22T12:57:04.190" v="4051" actId="1076"/>
          <ac:picMkLst>
            <pc:docMk/>
            <pc:sldMk cId="3888273594" sldId="352"/>
            <ac:picMk id="10" creationId="{6FEC1937-23D2-50D4-5FCF-9FD3D81EA868}"/>
          </ac:picMkLst>
        </pc:picChg>
        <pc:cxnChg chg="mod">
          <ac:chgData name="MINHO PARK" userId="ec1a24b1eb5f6df6" providerId="LiveId" clId="{107A3557-5138-4E75-B93E-163E9C8A3C37}" dt="2025-08-22T12:54:13.091" v="4011" actId="14100"/>
          <ac:cxnSpMkLst>
            <pc:docMk/>
            <pc:sldMk cId="3888273594" sldId="352"/>
            <ac:cxnSpMk id="3" creationId="{E40D1446-8E3F-8F05-0546-18E7B3C1581E}"/>
          </ac:cxnSpMkLst>
        </pc:cxnChg>
        <pc:cxnChg chg="add mod">
          <ac:chgData name="MINHO PARK" userId="ec1a24b1eb5f6df6" providerId="LiveId" clId="{107A3557-5138-4E75-B93E-163E9C8A3C37}" dt="2025-08-22T12:54:39.326" v="4021" actId="1037"/>
          <ac:cxnSpMkLst>
            <pc:docMk/>
            <pc:sldMk cId="3888273594" sldId="352"/>
            <ac:cxnSpMk id="6" creationId="{2D700FB2-8265-328A-B0AC-20F199C2F1B4}"/>
          </ac:cxnSpMkLst>
        </pc:cxnChg>
        <pc:cxnChg chg="mod">
          <ac:chgData name="MINHO PARK" userId="ec1a24b1eb5f6df6" providerId="LiveId" clId="{107A3557-5138-4E75-B93E-163E9C8A3C37}" dt="2025-08-22T12:56:36.083" v="4042" actId="14100"/>
          <ac:cxnSpMkLst>
            <pc:docMk/>
            <pc:sldMk cId="3888273594" sldId="352"/>
            <ac:cxnSpMk id="8" creationId="{FB0B9305-66C9-590C-DD4F-E1A84FD16809}"/>
          </ac:cxnSpMkLst>
        </pc:cxnChg>
        <pc:cxnChg chg="add mod">
          <ac:chgData name="MINHO PARK" userId="ec1a24b1eb5f6df6" providerId="LiveId" clId="{107A3557-5138-4E75-B93E-163E9C8A3C37}" dt="2025-08-22T12:53:49.738" v="4009" actId="208"/>
          <ac:cxnSpMkLst>
            <pc:docMk/>
            <pc:sldMk cId="3888273594" sldId="352"/>
            <ac:cxnSpMk id="11" creationId="{AB80A337-EB22-9E92-3234-BA36A251FB82}"/>
          </ac:cxnSpMkLst>
        </pc:cxnChg>
        <pc:cxnChg chg="add mod">
          <ac:chgData name="MINHO PARK" userId="ec1a24b1eb5f6df6" providerId="LiveId" clId="{107A3557-5138-4E75-B93E-163E9C8A3C37}" dt="2025-08-22T12:55:19.774" v="4028" actId="1037"/>
          <ac:cxnSpMkLst>
            <pc:docMk/>
            <pc:sldMk cId="3888273594" sldId="352"/>
            <ac:cxnSpMk id="13" creationId="{94A640F5-07A9-1CF4-9474-816BA7273CE0}"/>
          </ac:cxnSpMkLst>
        </pc:cxnChg>
        <pc:cxnChg chg="mod">
          <ac:chgData name="MINHO PARK" userId="ec1a24b1eb5f6df6" providerId="LiveId" clId="{107A3557-5138-4E75-B93E-163E9C8A3C37}" dt="2025-08-22T12:55:32.910" v="4031" actId="14100"/>
          <ac:cxnSpMkLst>
            <pc:docMk/>
            <pc:sldMk cId="3888273594" sldId="352"/>
            <ac:cxnSpMk id="15" creationId="{C599B089-6D74-9FE9-F1BB-84DDC55B96D3}"/>
          </ac:cxnSpMkLst>
        </pc:cxnChg>
        <pc:cxnChg chg="mod">
          <ac:chgData name="MINHO PARK" userId="ec1a24b1eb5f6df6" providerId="LiveId" clId="{107A3557-5138-4E75-B93E-163E9C8A3C37}" dt="2025-08-22T12:56:04.117" v="4041" actId="14100"/>
          <ac:cxnSpMkLst>
            <pc:docMk/>
            <pc:sldMk cId="3888273594" sldId="352"/>
            <ac:cxnSpMk id="19" creationId="{409BB991-39F6-2286-D67B-66BD853EDBD4}"/>
          </ac:cxnSpMkLst>
        </pc:cxnChg>
        <pc:cxnChg chg="add mod">
          <ac:chgData name="MINHO PARK" userId="ec1a24b1eb5f6df6" providerId="LiveId" clId="{107A3557-5138-4E75-B93E-163E9C8A3C37}" dt="2025-08-22T12:53:49.738" v="4009" actId="208"/>
          <ac:cxnSpMkLst>
            <pc:docMk/>
            <pc:sldMk cId="3888273594" sldId="352"/>
            <ac:cxnSpMk id="23" creationId="{FAFC672D-8143-6A68-9B3D-D7A8B3A4BF5E}"/>
          </ac:cxnSpMkLst>
        </pc:cxnChg>
        <pc:cxnChg chg="add mod">
          <ac:chgData name="MINHO PARK" userId="ec1a24b1eb5f6df6" providerId="LiveId" clId="{107A3557-5138-4E75-B93E-163E9C8A3C37}" dt="2025-08-22T12:53:49.738" v="4009" actId="208"/>
          <ac:cxnSpMkLst>
            <pc:docMk/>
            <pc:sldMk cId="3888273594" sldId="352"/>
            <ac:cxnSpMk id="29" creationId="{6D191B19-341C-CB27-13C5-A43301E7ED81}"/>
          </ac:cxnSpMkLst>
        </pc:cxnChg>
        <pc:cxnChg chg="add mod">
          <ac:chgData name="MINHO PARK" userId="ec1a24b1eb5f6df6" providerId="LiveId" clId="{107A3557-5138-4E75-B93E-163E9C8A3C37}" dt="2025-08-22T12:53:49.738" v="4009" actId="208"/>
          <ac:cxnSpMkLst>
            <pc:docMk/>
            <pc:sldMk cId="3888273594" sldId="352"/>
            <ac:cxnSpMk id="30" creationId="{EE49C8CF-B449-7EE3-970B-E6D83CDE4910}"/>
          </ac:cxnSpMkLst>
        </pc:cxnChg>
        <pc:cxnChg chg="mod">
          <ac:chgData name="MINHO PARK" userId="ec1a24b1eb5f6df6" providerId="LiveId" clId="{107A3557-5138-4E75-B93E-163E9C8A3C37}" dt="2025-08-22T12:55:45.990" v="4034" actId="14100"/>
          <ac:cxnSpMkLst>
            <pc:docMk/>
            <pc:sldMk cId="3888273594" sldId="352"/>
            <ac:cxnSpMk id="37" creationId="{4923E40E-E307-4F5B-34F4-426EE2AA1941}"/>
          </ac:cxnSpMkLst>
        </pc:cxnChg>
        <pc:cxnChg chg="add mod">
          <ac:chgData name="MINHO PARK" userId="ec1a24b1eb5f6df6" providerId="LiveId" clId="{107A3557-5138-4E75-B93E-163E9C8A3C37}" dt="2025-08-22T12:53:49.738" v="4009" actId="208"/>
          <ac:cxnSpMkLst>
            <pc:docMk/>
            <pc:sldMk cId="3888273594" sldId="352"/>
            <ac:cxnSpMk id="41" creationId="{208B10B2-3DBE-9772-D5B8-A29B15121085}"/>
          </ac:cxnSpMkLst>
        </pc:cxnChg>
        <pc:cxnChg chg="add mod">
          <ac:chgData name="MINHO PARK" userId="ec1a24b1eb5f6df6" providerId="LiveId" clId="{107A3557-5138-4E75-B93E-163E9C8A3C37}" dt="2025-08-22T12:54:25.435" v="4015" actId="14100"/>
          <ac:cxnSpMkLst>
            <pc:docMk/>
            <pc:sldMk cId="3888273594" sldId="352"/>
            <ac:cxnSpMk id="44" creationId="{CE7BAF30-2768-D16A-320D-D347313B4E7C}"/>
          </ac:cxnSpMkLst>
        </pc:cxnChg>
        <pc:cxnChg chg="add mod">
          <ac:chgData name="MINHO PARK" userId="ec1a24b1eb5f6df6" providerId="LiveId" clId="{107A3557-5138-4E75-B93E-163E9C8A3C37}" dt="2025-08-22T12:56:47.513" v="4045" actId="14100"/>
          <ac:cxnSpMkLst>
            <pc:docMk/>
            <pc:sldMk cId="3888273594" sldId="352"/>
            <ac:cxnSpMk id="57" creationId="{726DF41A-6CB4-516F-F86B-79627CC03134}"/>
          </ac:cxnSpMkLst>
        </pc:cxnChg>
        <pc:cxnChg chg="add mod">
          <ac:chgData name="MINHO PARK" userId="ec1a24b1eb5f6df6" providerId="LiveId" clId="{107A3557-5138-4E75-B93E-163E9C8A3C37}" dt="2025-08-22T12:57:01.950" v="4049" actId="14100"/>
          <ac:cxnSpMkLst>
            <pc:docMk/>
            <pc:sldMk cId="3888273594" sldId="352"/>
            <ac:cxnSpMk id="59" creationId="{C512A04C-7FA0-6C97-6A36-7817F22BA653}"/>
          </ac:cxnSpMkLst>
        </pc:cxnChg>
        <pc:cxnChg chg="add mod">
          <ac:chgData name="MINHO PARK" userId="ec1a24b1eb5f6df6" providerId="LiveId" clId="{107A3557-5138-4E75-B93E-163E9C8A3C37}" dt="2025-08-22T12:57:28.955" v="4062" actId="1035"/>
          <ac:cxnSpMkLst>
            <pc:docMk/>
            <pc:sldMk cId="3888273594" sldId="352"/>
            <ac:cxnSpMk id="62" creationId="{EF02347F-DAF0-EBE0-8E3A-D0E5640F7C70}"/>
          </ac:cxnSpMkLst>
        </pc:cxnChg>
        <pc:cxnChg chg="add mod">
          <ac:chgData name="MINHO PARK" userId="ec1a24b1eb5f6df6" providerId="LiveId" clId="{107A3557-5138-4E75-B93E-163E9C8A3C37}" dt="2025-08-22T12:57:42.910" v="4068" actId="14100"/>
          <ac:cxnSpMkLst>
            <pc:docMk/>
            <pc:sldMk cId="3888273594" sldId="352"/>
            <ac:cxnSpMk id="66" creationId="{52AA9FCA-A19A-D996-C855-241148D94F2D}"/>
          </ac:cxnSpMkLst>
        </pc:cxnChg>
        <pc:cxnChg chg="add mod">
          <ac:chgData name="MINHO PARK" userId="ec1a24b1eb5f6df6" providerId="LiveId" clId="{107A3557-5138-4E75-B93E-163E9C8A3C37}" dt="2025-08-22T12:57:55.491" v="4072" actId="14100"/>
          <ac:cxnSpMkLst>
            <pc:docMk/>
            <pc:sldMk cId="3888273594" sldId="352"/>
            <ac:cxnSpMk id="68" creationId="{91B93650-AFD6-64DA-A657-0D785FEBC5CB}"/>
          </ac:cxnSpMkLst>
        </pc:cxnChg>
      </pc:sldChg>
      <pc:sldChg chg="addSp delSp modSp add mod ord">
        <pc:chgData name="MINHO PARK" userId="ec1a24b1eb5f6df6" providerId="LiveId" clId="{107A3557-5138-4E75-B93E-163E9C8A3C37}" dt="2025-08-23T03:30:38.786" v="4767" actId="1076"/>
        <pc:sldMkLst>
          <pc:docMk/>
          <pc:sldMk cId="2184150217" sldId="353"/>
        </pc:sldMkLst>
        <pc:spChg chg="mod">
          <ac:chgData name="MINHO PARK" userId="ec1a24b1eb5f6df6" providerId="LiveId" clId="{107A3557-5138-4E75-B93E-163E9C8A3C37}" dt="2025-08-23T03:19:26.969" v="4561" actId="20577"/>
          <ac:spMkLst>
            <pc:docMk/>
            <pc:sldMk cId="2184150217" sldId="353"/>
            <ac:spMk id="2" creationId="{52636EA5-CFEE-4D2E-670D-401F21FEDB34}"/>
          </ac:spMkLst>
        </pc:spChg>
        <pc:spChg chg="mod">
          <ac:chgData name="MINHO PARK" userId="ec1a24b1eb5f6df6" providerId="LiveId" clId="{107A3557-5138-4E75-B93E-163E9C8A3C37}" dt="2025-08-23T03:19:29.255" v="4562" actId="20577"/>
          <ac:spMkLst>
            <pc:docMk/>
            <pc:sldMk cId="2184150217" sldId="353"/>
            <ac:spMk id="3" creationId="{08BED018-1EAE-1DC4-6807-FB1C28DF5D14}"/>
          </ac:spMkLst>
        </pc:spChg>
        <pc:spChg chg="add mod">
          <ac:chgData name="MINHO PARK" userId="ec1a24b1eb5f6df6" providerId="LiveId" clId="{107A3557-5138-4E75-B93E-163E9C8A3C37}" dt="2025-08-23T02:54:21.512" v="4257" actId="1035"/>
          <ac:spMkLst>
            <pc:docMk/>
            <pc:sldMk cId="2184150217" sldId="353"/>
            <ac:spMk id="20" creationId="{266DF9F9-6AF5-E6F3-D2B2-475C7011A65E}"/>
          </ac:spMkLst>
        </pc:spChg>
        <pc:spChg chg="add mod">
          <ac:chgData name="MINHO PARK" userId="ec1a24b1eb5f6df6" providerId="LiveId" clId="{107A3557-5138-4E75-B93E-163E9C8A3C37}" dt="2025-08-23T03:30:20.333" v="4748" actId="14100"/>
          <ac:spMkLst>
            <pc:docMk/>
            <pc:sldMk cId="2184150217" sldId="353"/>
            <ac:spMk id="36" creationId="{3B8C74D2-1AC6-D956-3D86-41B1775C8256}"/>
          </ac:spMkLst>
        </pc:spChg>
        <pc:spChg chg="add mod">
          <ac:chgData name="MINHO PARK" userId="ec1a24b1eb5f6df6" providerId="LiveId" clId="{107A3557-5138-4E75-B93E-163E9C8A3C37}" dt="2025-08-23T03:30:36.482" v="4766" actId="1076"/>
          <ac:spMkLst>
            <pc:docMk/>
            <pc:sldMk cId="2184150217" sldId="353"/>
            <ac:spMk id="42" creationId="{AF880E8A-0EBD-7FC6-32DE-E2DBFACFFA6F}"/>
          </ac:spMkLst>
        </pc:spChg>
        <pc:spChg chg="add mod">
          <ac:chgData name="MINHO PARK" userId="ec1a24b1eb5f6df6" providerId="LiveId" clId="{107A3557-5138-4E75-B93E-163E9C8A3C37}" dt="2025-08-23T03:19:41.602" v="4574" actId="1037"/>
          <ac:spMkLst>
            <pc:docMk/>
            <pc:sldMk cId="2184150217" sldId="353"/>
            <ac:spMk id="44" creationId="{D2D19212-EDA2-1161-0500-832F85061686}"/>
          </ac:spMkLst>
        </pc:spChg>
        <pc:spChg chg="add mod">
          <ac:chgData name="MINHO PARK" userId="ec1a24b1eb5f6df6" providerId="LiveId" clId="{107A3557-5138-4E75-B93E-163E9C8A3C37}" dt="2025-08-23T03:30:38.786" v="4767" actId="1076"/>
          <ac:spMkLst>
            <pc:docMk/>
            <pc:sldMk cId="2184150217" sldId="353"/>
            <ac:spMk id="53" creationId="{743D6E0F-3F4C-96A1-E54E-DBD7116A9C65}"/>
          </ac:spMkLst>
        </pc:spChg>
        <pc:spChg chg="add mod">
          <ac:chgData name="MINHO PARK" userId="ec1a24b1eb5f6df6" providerId="LiveId" clId="{107A3557-5138-4E75-B93E-163E9C8A3C37}" dt="2025-08-23T02:58:21.058" v="4324" actId="1035"/>
          <ac:spMkLst>
            <pc:docMk/>
            <pc:sldMk cId="2184150217" sldId="353"/>
            <ac:spMk id="59" creationId="{B4BC255F-4442-18C9-1BE6-8D4F271F15B1}"/>
          </ac:spMkLst>
        </pc:spChg>
        <pc:spChg chg="add mod">
          <ac:chgData name="MINHO PARK" userId="ec1a24b1eb5f6df6" providerId="LiveId" clId="{107A3557-5138-4E75-B93E-163E9C8A3C37}" dt="2025-08-23T02:58:35.120" v="4338" actId="1037"/>
          <ac:spMkLst>
            <pc:docMk/>
            <pc:sldMk cId="2184150217" sldId="353"/>
            <ac:spMk id="60" creationId="{7A83880B-16DD-0D66-FAC3-F7B6CF5B8D8E}"/>
          </ac:spMkLst>
        </pc:spChg>
        <pc:spChg chg="add mod">
          <ac:chgData name="MINHO PARK" userId="ec1a24b1eb5f6df6" providerId="LiveId" clId="{107A3557-5138-4E75-B93E-163E9C8A3C37}" dt="2025-08-23T03:00:56.817" v="4373" actId="1035"/>
          <ac:spMkLst>
            <pc:docMk/>
            <pc:sldMk cId="2184150217" sldId="353"/>
            <ac:spMk id="61" creationId="{DAAC50D0-5E64-6BBC-600E-B4F42139C869}"/>
          </ac:spMkLst>
        </pc:spChg>
        <pc:picChg chg="add mod">
          <ac:chgData name="MINHO PARK" userId="ec1a24b1eb5f6df6" providerId="LiveId" clId="{107A3557-5138-4E75-B93E-163E9C8A3C37}" dt="2025-08-23T02:48:24.202" v="4161" actId="1076"/>
          <ac:picMkLst>
            <pc:docMk/>
            <pc:sldMk cId="2184150217" sldId="353"/>
            <ac:picMk id="5" creationId="{DB4F8B9D-1550-9090-3EE0-1FDCEADE7ECF}"/>
          </ac:picMkLst>
        </pc:picChg>
        <pc:picChg chg="add mod">
          <ac:chgData name="MINHO PARK" userId="ec1a24b1eb5f6df6" providerId="LiveId" clId="{107A3557-5138-4E75-B93E-163E9C8A3C37}" dt="2025-08-23T02:48:52.008" v="4165" actId="1076"/>
          <ac:picMkLst>
            <pc:docMk/>
            <pc:sldMk cId="2184150217" sldId="353"/>
            <ac:picMk id="8" creationId="{C01FF03B-78B3-4E83-FE45-325A7592E304}"/>
          </ac:picMkLst>
        </pc:picChg>
        <pc:picChg chg="add mod">
          <ac:chgData name="MINHO PARK" userId="ec1a24b1eb5f6df6" providerId="LiveId" clId="{107A3557-5138-4E75-B93E-163E9C8A3C37}" dt="2025-08-23T02:53:56.840" v="4236" actId="1076"/>
          <ac:picMkLst>
            <pc:docMk/>
            <pc:sldMk cId="2184150217" sldId="353"/>
            <ac:picMk id="19" creationId="{64864A91-95FB-F6A2-EFCB-85A8D7B37A89}"/>
          </ac:picMkLst>
        </pc:picChg>
        <pc:picChg chg="add mod">
          <ac:chgData name="MINHO PARK" userId="ec1a24b1eb5f6df6" providerId="LiveId" clId="{107A3557-5138-4E75-B93E-163E9C8A3C37}" dt="2025-08-23T02:57:33.180" v="4306" actId="1076"/>
          <ac:picMkLst>
            <pc:docMk/>
            <pc:sldMk cId="2184150217" sldId="353"/>
            <ac:picMk id="23" creationId="{7BB49EA9-CBDE-2056-327F-6A697EB59C8A}"/>
          </ac:picMkLst>
        </pc:picChg>
        <pc:picChg chg="add mod">
          <ac:chgData name="MINHO PARK" userId="ec1a24b1eb5f6df6" providerId="LiveId" clId="{107A3557-5138-4E75-B93E-163E9C8A3C37}" dt="2025-08-23T02:51:48.466" v="4184" actId="1076"/>
          <ac:picMkLst>
            <pc:docMk/>
            <pc:sldMk cId="2184150217" sldId="353"/>
            <ac:picMk id="29" creationId="{7AF17D94-BD3D-C089-6221-D577388D1D5A}"/>
          </ac:picMkLst>
        </pc:picChg>
        <pc:picChg chg="add mod">
          <ac:chgData name="MINHO PARK" userId="ec1a24b1eb5f6df6" providerId="LiveId" clId="{107A3557-5138-4E75-B93E-163E9C8A3C37}" dt="2025-08-23T03:00:42.271" v="4358" actId="1035"/>
          <ac:picMkLst>
            <pc:docMk/>
            <pc:sldMk cId="2184150217" sldId="353"/>
            <ac:picMk id="32" creationId="{5B5FCE83-09EE-943E-2792-6B49EEAEC33F}"/>
          </ac:picMkLst>
        </pc:picChg>
        <pc:cxnChg chg="add mod">
          <ac:chgData name="MINHO PARK" userId="ec1a24b1eb5f6df6" providerId="LiveId" clId="{107A3557-5138-4E75-B93E-163E9C8A3C37}" dt="2025-08-23T02:55:30.172" v="4279" actId="208"/>
          <ac:cxnSpMkLst>
            <pc:docMk/>
            <pc:sldMk cId="2184150217" sldId="353"/>
            <ac:cxnSpMk id="33" creationId="{509B5BAF-56B4-7DED-55F4-4664B53083A1}"/>
          </ac:cxnSpMkLst>
        </pc:cxnChg>
        <pc:cxnChg chg="add mod">
          <ac:chgData name="MINHO PARK" userId="ec1a24b1eb5f6df6" providerId="LiveId" clId="{107A3557-5138-4E75-B93E-163E9C8A3C37}" dt="2025-08-23T02:57:06.549" v="4301" actId="14100"/>
          <ac:cxnSpMkLst>
            <pc:docMk/>
            <pc:sldMk cId="2184150217" sldId="353"/>
            <ac:cxnSpMk id="37" creationId="{4DD01199-CB50-AD03-4F1C-66018DBCBF92}"/>
          </ac:cxnSpMkLst>
        </pc:cxnChg>
        <pc:cxnChg chg="add mod">
          <ac:chgData name="MINHO PARK" userId="ec1a24b1eb5f6df6" providerId="LiveId" clId="{107A3557-5138-4E75-B93E-163E9C8A3C37}" dt="2025-08-23T02:57:04.385" v="4300" actId="14100"/>
          <ac:cxnSpMkLst>
            <pc:docMk/>
            <pc:sldMk cId="2184150217" sldId="353"/>
            <ac:cxnSpMk id="39" creationId="{374221A1-254F-0E6E-3AA6-DF82F6A35B62}"/>
          </ac:cxnSpMkLst>
        </pc:cxnChg>
        <pc:cxnChg chg="add mod">
          <ac:chgData name="MINHO PARK" userId="ec1a24b1eb5f6df6" providerId="LiveId" clId="{107A3557-5138-4E75-B93E-163E9C8A3C37}" dt="2025-08-23T02:56:58.235" v="4298" actId="14100"/>
          <ac:cxnSpMkLst>
            <pc:docMk/>
            <pc:sldMk cId="2184150217" sldId="353"/>
            <ac:cxnSpMk id="45" creationId="{A0BAECC1-BE87-F8F8-6C69-3E190743FDD4}"/>
          </ac:cxnSpMkLst>
        </pc:cxnChg>
        <pc:cxnChg chg="add mod">
          <ac:chgData name="MINHO PARK" userId="ec1a24b1eb5f6df6" providerId="LiveId" clId="{107A3557-5138-4E75-B93E-163E9C8A3C37}" dt="2025-08-23T02:55:50.504" v="4286" actId="1076"/>
          <ac:cxnSpMkLst>
            <pc:docMk/>
            <pc:sldMk cId="2184150217" sldId="353"/>
            <ac:cxnSpMk id="47" creationId="{8225CA1D-E775-0F88-6022-1D6A0534B2AE}"/>
          </ac:cxnSpMkLst>
        </pc:cxnChg>
        <pc:cxnChg chg="add mod">
          <ac:chgData name="MINHO PARK" userId="ec1a24b1eb5f6df6" providerId="LiveId" clId="{107A3557-5138-4E75-B93E-163E9C8A3C37}" dt="2025-08-23T02:56:17.648" v="4295" actId="208"/>
          <ac:cxnSpMkLst>
            <pc:docMk/>
            <pc:sldMk cId="2184150217" sldId="353"/>
            <ac:cxnSpMk id="51" creationId="{922CD38D-DE97-0E66-9BD1-66A98551C19D}"/>
          </ac:cxnSpMkLst>
        </pc:cxnChg>
        <pc:cxnChg chg="add mod">
          <ac:chgData name="MINHO PARK" userId="ec1a24b1eb5f6df6" providerId="LiveId" clId="{107A3557-5138-4E75-B93E-163E9C8A3C37}" dt="2025-08-23T02:56:17.648" v="4295" actId="208"/>
          <ac:cxnSpMkLst>
            <pc:docMk/>
            <pc:sldMk cId="2184150217" sldId="353"/>
            <ac:cxnSpMk id="52" creationId="{B5DC4BBE-3FEF-F33F-2479-B39F0CE9D5BF}"/>
          </ac:cxnSpMkLst>
        </pc:cxnChg>
      </pc:sldChg>
      <pc:sldChg chg="addSp delSp modSp add mod">
        <pc:chgData name="MINHO PARK" userId="ec1a24b1eb5f6df6" providerId="LiveId" clId="{107A3557-5138-4E75-B93E-163E9C8A3C37}" dt="2025-08-23T03:27:52.088" v="4732" actId="1076"/>
        <pc:sldMkLst>
          <pc:docMk/>
          <pc:sldMk cId="1581660192" sldId="354"/>
        </pc:sldMkLst>
        <pc:picChg chg="add mod">
          <ac:chgData name="MINHO PARK" userId="ec1a24b1eb5f6df6" providerId="LiveId" clId="{107A3557-5138-4E75-B93E-163E9C8A3C37}" dt="2025-08-23T03:26:32.570" v="4722" actId="1076"/>
          <ac:picMkLst>
            <pc:docMk/>
            <pc:sldMk cId="1581660192" sldId="354"/>
            <ac:picMk id="5" creationId="{C3947150-0723-BAB0-9DA7-75D14292A48A}"/>
          </ac:picMkLst>
        </pc:picChg>
        <pc:picChg chg="add mod">
          <ac:chgData name="MINHO PARK" userId="ec1a24b1eb5f6df6" providerId="LiveId" clId="{107A3557-5138-4E75-B93E-163E9C8A3C37}" dt="2025-08-23T03:27:17.720" v="4727" actId="1076"/>
          <ac:picMkLst>
            <pc:docMk/>
            <pc:sldMk cId="1581660192" sldId="354"/>
            <ac:picMk id="19" creationId="{D08D004E-D15E-EE65-C285-7887D1EE9378}"/>
          </ac:picMkLst>
        </pc:picChg>
        <pc:picChg chg="add mod">
          <ac:chgData name="MINHO PARK" userId="ec1a24b1eb5f6df6" providerId="LiveId" clId="{107A3557-5138-4E75-B93E-163E9C8A3C37}" dt="2025-08-23T03:27:52.088" v="4732" actId="1076"/>
          <ac:picMkLst>
            <pc:docMk/>
            <pc:sldMk cId="1581660192" sldId="354"/>
            <ac:picMk id="22" creationId="{6145AFF6-D9F9-D45E-5FA5-595B6F97C801}"/>
          </ac:picMkLst>
        </pc:picChg>
      </pc:sldChg>
      <pc:sldChg chg="addSp delSp modSp add mod">
        <pc:chgData name="MINHO PARK" userId="ec1a24b1eb5f6df6" providerId="LiveId" clId="{107A3557-5138-4E75-B93E-163E9C8A3C37}" dt="2025-08-23T03:42:54.498" v="4794" actId="14100"/>
        <pc:sldMkLst>
          <pc:docMk/>
          <pc:sldMk cId="771055116" sldId="355"/>
        </pc:sldMkLst>
        <pc:picChg chg="add mod">
          <ac:chgData name="MINHO PARK" userId="ec1a24b1eb5f6df6" providerId="LiveId" clId="{107A3557-5138-4E75-B93E-163E9C8A3C37}" dt="2025-08-23T03:41:50.468" v="4787" actId="14100"/>
          <ac:picMkLst>
            <pc:docMk/>
            <pc:sldMk cId="771055116" sldId="355"/>
            <ac:picMk id="9" creationId="{9D4B0176-C444-7790-D02F-F326596B60F8}"/>
          </ac:picMkLst>
        </pc:picChg>
        <pc:picChg chg="add mod">
          <ac:chgData name="MINHO PARK" userId="ec1a24b1eb5f6df6" providerId="LiveId" clId="{107A3557-5138-4E75-B93E-163E9C8A3C37}" dt="2025-08-23T03:42:54.498" v="4794" actId="14100"/>
          <ac:picMkLst>
            <pc:docMk/>
            <pc:sldMk cId="771055116" sldId="355"/>
            <ac:picMk id="13" creationId="{BF3A432E-89CE-A651-C6E2-A2717ECB26C1}"/>
          </ac:picMkLst>
        </pc:picChg>
      </pc:sldChg>
    </pc:docChg>
  </pc:docChgLst>
  <pc:docChgLst>
    <pc:chgData name="MINHO PARK" userId="ec1a24b1eb5f6df6" providerId="LiveId" clId="{5F490BB3-F41C-42CD-8678-A28FD3A24737}"/>
    <pc:docChg chg="undo redo custSel modSld">
      <pc:chgData name="MINHO PARK" userId="ec1a24b1eb5f6df6" providerId="LiveId" clId="{5F490BB3-F41C-42CD-8678-A28FD3A24737}" dt="2025-09-20T02:45:44.264" v="436" actId="14100"/>
      <pc:docMkLst>
        <pc:docMk/>
      </pc:docMkLst>
      <pc:sldChg chg="modNotesTx">
        <pc:chgData name="MINHO PARK" userId="ec1a24b1eb5f6df6" providerId="LiveId" clId="{5F490BB3-F41C-42CD-8678-A28FD3A24737}" dt="2025-09-17T12:21:47.558" v="211" actId="20577"/>
        <pc:sldMkLst>
          <pc:docMk/>
          <pc:sldMk cId="1140676681" sldId="322"/>
        </pc:sldMkLst>
      </pc:sldChg>
      <pc:sldChg chg="modSp mod">
        <pc:chgData name="MINHO PARK" userId="ec1a24b1eb5f6df6" providerId="LiveId" clId="{5F490BB3-F41C-42CD-8678-A28FD3A24737}" dt="2025-09-17T01:09:15.973" v="5" actId="20577"/>
        <pc:sldMkLst>
          <pc:docMk/>
          <pc:sldMk cId="2974162058" sldId="326"/>
        </pc:sldMkLst>
        <pc:spChg chg="mod">
          <ac:chgData name="MINHO PARK" userId="ec1a24b1eb5f6df6" providerId="LiveId" clId="{5F490BB3-F41C-42CD-8678-A28FD3A24737}" dt="2025-09-17T01:09:15.973" v="5" actId="20577"/>
          <ac:spMkLst>
            <pc:docMk/>
            <pc:sldMk cId="2974162058" sldId="326"/>
            <ac:spMk id="3" creationId="{437AA74E-4B6F-67B1-5D18-84D1567DCB00}"/>
          </ac:spMkLst>
        </pc:spChg>
      </pc:sldChg>
      <pc:sldChg chg="modSp mod">
        <pc:chgData name="MINHO PARK" userId="ec1a24b1eb5f6df6" providerId="LiveId" clId="{5F490BB3-F41C-42CD-8678-A28FD3A24737}" dt="2025-09-17T12:37:04.006" v="220" actId="20577"/>
        <pc:sldMkLst>
          <pc:docMk/>
          <pc:sldMk cId="849288897" sldId="327"/>
        </pc:sldMkLst>
        <pc:spChg chg="mod">
          <ac:chgData name="MINHO PARK" userId="ec1a24b1eb5f6df6" providerId="LiveId" clId="{5F490BB3-F41C-42CD-8678-A28FD3A24737}" dt="2025-09-17T12:37:04.006" v="220" actId="20577"/>
          <ac:spMkLst>
            <pc:docMk/>
            <pc:sldMk cId="849288897" sldId="327"/>
            <ac:spMk id="3" creationId="{DC77F2D0-9782-0166-9690-CF912C50B4F8}"/>
          </ac:spMkLst>
        </pc:spChg>
      </pc:sldChg>
      <pc:sldChg chg="addSp modSp mod">
        <pc:chgData name="MINHO PARK" userId="ec1a24b1eb5f6df6" providerId="LiveId" clId="{5F490BB3-F41C-42CD-8678-A28FD3A24737}" dt="2025-09-17T12:41:00.968" v="245" actId="1038"/>
        <pc:sldMkLst>
          <pc:docMk/>
          <pc:sldMk cId="2747128348" sldId="328"/>
        </pc:sldMkLst>
        <pc:spChg chg="add mod">
          <ac:chgData name="MINHO PARK" userId="ec1a24b1eb5f6df6" providerId="LiveId" clId="{5F490BB3-F41C-42CD-8678-A28FD3A24737}" dt="2025-09-17T12:40:34.941" v="228" actId="1035"/>
          <ac:spMkLst>
            <pc:docMk/>
            <pc:sldMk cId="2747128348" sldId="328"/>
            <ac:spMk id="4" creationId="{C45C3DBB-417E-2E22-A559-600DF1CF082E}"/>
          </ac:spMkLst>
        </pc:spChg>
        <pc:cxnChg chg="add mod">
          <ac:chgData name="MINHO PARK" userId="ec1a24b1eb5f6df6" providerId="LiveId" clId="{5F490BB3-F41C-42CD-8678-A28FD3A24737}" dt="2025-09-17T12:41:00.968" v="245" actId="1038"/>
          <ac:cxnSpMkLst>
            <pc:docMk/>
            <pc:sldMk cId="2747128348" sldId="328"/>
            <ac:cxnSpMk id="6" creationId="{F84DE459-A310-D7EA-D10A-757163D2FB32}"/>
          </ac:cxnSpMkLst>
        </pc:cxnChg>
      </pc:sldChg>
      <pc:sldChg chg="modSp mod">
        <pc:chgData name="MINHO PARK" userId="ec1a24b1eb5f6df6" providerId="LiveId" clId="{5F490BB3-F41C-42CD-8678-A28FD3A24737}" dt="2025-09-20T00:44:59.040" v="275" actId="20577"/>
        <pc:sldMkLst>
          <pc:docMk/>
          <pc:sldMk cId="2580845411" sldId="336"/>
        </pc:sldMkLst>
        <pc:spChg chg="mod">
          <ac:chgData name="MINHO PARK" userId="ec1a24b1eb5f6df6" providerId="LiveId" clId="{5F490BB3-F41C-42CD-8678-A28FD3A24737}" dt="2025-09-20T00:44:59.040" v="275" actId="20577"/>
          <ac:spMkLst>
            <pc:docMk/>
            <pc:sldMk cId="2580845411" sldId="336"/>
            <ac:spMk id="17" creationId="{06A538AA-6D3E-BE85-DC77-D6F6324B3315}"/>
          </ac:spMkLst>
        </pc:spChg>
        <pc:spChg chg="mod">
          <ac:chgData name="MINHO PARK" userId="ec1a24b1eb5f6df6" providerId="LiveId" clId="{5F490BB3-F41C-42CD-8678-A28FD3A24737}" dt="2025-09-17T01:17:24.035" v="30" actId="1036"/>
          <ac:spMkLst>
            <pc:docMk/>
            <pc:sldMk cId="2580845411" sldId="336"/>
            <ac:spMk id="52" creationId="{FD6CFDEA-CAF9-AAA7-4AEA-455A56B5EEDA}"/>
          </ac:spMkLst>
        </pc:spChg>
        <pc:cxnChg chg="mod">
          <ac:chgData name="MINHO PARK" userId="ec1a24b1eb5f6df6" providerId="LiveId" clId="{5F490BB3-F41C-42CD-8678-A28FD3A24737}" dt="2025-09-17T01:17:12.318" v="23" actId="1076"/>
          <ac:cxnSpMkLst>
            <pc:docMk/>
            <pc:sldMk cId="2580845411" sldId="336"/>
            <ac:cxnSpMk id="51" creationId="{52FD33DF-6154-9D15-D698-48D46EDD9F69}"/>
          </ac:cxnSpMkLst>
        </pc:cxnChg>
      </pc:sldChg>
      <pc:sldChg chg="modSp">
        <pc:chgData name="MINHO PARK" userId="ec1a24b1eb5f6df6" providerId="LiveId" clId="{5F490BB3-F41C-42CD-8678-A28FD3A24737}" dt="2025-09-20T00:56:59.914" v="327" actId="1076"/>
        <pc:sldMkLst>
          <pc:docMk/>
          <pc:sldMk cId="4085501310" sldId="337"/>
        </pc:sldMkLst>
        <pc:picChg chg="mod">
          <ac:chgData name="MINHO PARK" userId="ec1a24b1eb5f6df6" providerId="LiveId" clId="{5F490BB3-F41C-42CD-8678-A28FD3A24737}" dt="2025-09-20T00:56:59.914" v="327" actId="1076"/>
          <ac:picMkLst>
            <pc:docMk/>
            <pc:sldMk cId="4085501310" sldId="337"/>
            <ac:picMk id="9218" creationId="{B4EAC4E1-FA45-A92F-FA8D-AFFB4DC34E84}"/>
          </ac:picMkLst>
        </pc:picChg>
      </pc:sldChg>
      <pc:sldChg chg="modSp mod">
        <pc:chgData name="MINHO PARK" userId="ec1a24b1eb5f6df6" providerId="LiveId" clId="{5F490BB3-F41C-42CD-8678-A28FD3A24737}" dt="2025-09-17T01:22:08.292" v="34" actId="20577"/>
        <pc:sldMkLst>
          <pc:docMk/>
          <pc:sldMk cId="1931141981" sldId="339"/>
        </pc:sldMkLst>
        <pc:spChg chg="mod">
          <ac:chgData name="MINHO PARK" userId="ec1a24b1eb5f6df6" providerId="LiveId" clId="{5F490BB3-F41C-42CD-8678-A28FD3A24737}" dt="2025-09-17T01:22:08.292" v="34" actId="20577"/>
          <ac:spMkLst>
            <pc:docMk/>
            <pc:sldMk cId="1931141981" sldId="339"/>
            <ac:spMk id="17" creationId="{40C7E483-3ED4-11C7-4FD7-5FADBE452F1E}"/>
          </ac:spMkLst>
        </pc:spChg>
      </pc:sldChg>
      <pc:sldChg chg="modSp mod">
        <pc:chgData name="MINHO PARK" userId="ec1a24b1eb5f6df6" providerId="LiveId" clId="{5F490BB3-F41C-42CD-8678-A28FD3A24737}" dt="2025-09-17T01:28:05.650" v="72" actId="1076"/>
        <pc:sldMkLst>
          <pc:docMk/>
          <pc:sldMk cId="198478497" sldId="346"/>
        </pc:sldMkLst>
        <pc:picChg chg="mod">
          <ac:chgData name="MINHO PARK" userId="ec1a24b1eb5f6df6" providerId="LiveId" clId="{5F490BB3-F41C-42CD-8678-A28FD3A24737}" dt="2025-09-17T01:28:05.650" v="72" actId="1076"/>
          <ac:picMkLst>
            <pc:docMk/>
            <pc:sldMk cId="198478497" sldId="346"/>
            <ac:picMk id="6" creationId="{B122D193-451B-2D08-4304-909CE1E5AB37}"/>
          </ac:picMkLst>
        </pc:picChg>
      </pc:sldChg>
      <pc:sldChg chg="modSp mod">
        <pc:chgData name="MINHO PARK" userId="ec1a24b1eb5f6df6" providerId="LiveId" clId="{5F490BB3-F41C-42CD-8678-A28FD3A24737}" dt="2025-09-20T00:37:27.859" v="272" actId="1038"/>
        <pc:sldMkLst>
          <pc:docMk/>
          <pc:sldMk cId="1057209569" sldId="349"/>
        </pc:sldMkLst>
        <pc:picChg chg="mod">
          <ac:chgData name="MINHO PARK" userId="ec1a24b1eb5f6df6" providerId="LiveId" clId="{5F490BB3-F41C-42CD-8678-A28FD3A24737}" dt="2025-09-20T00:37:27.859" v="272" actId="1038"/>
          <ac:picMkLst>
            <pc:docMk/>
            <pc:sldMk cId="1057209569" sldId="349"/>
            <ac:picMk id="6" creationId="{8B13CBB6-B52B-B1BC-617B-BC620A239DB8}"/>
          </ac:picMkLst>
        </pc:picChg>
      </pc:sldChg>
      <pc:sldChg chg="addSp modSp mod">
        <pc:chgData name="MINHO PARK" userId="ec1a24b1eb5f6df6" providerId="LiveId" clId="{5F490BB3-F41C-42CD-8678-A28FD3A24737}" dt="2025-09-20T01:20:54.908" v="371" actId="14100"/>
        <pc:sldMkLst>
          <pc:docMk/>
          <pc:sldMk cId="625230002" sldId="351"/>
        </pc:sldMkLst>
        <pc:spChg chg="mod">
          <ac:chgData name="MINHO PARK" userId="ec1a24b1eb5f6df6" providerId="LiveId" clId="{5F490BB3-F41C-42CD-8678-A28FD3A24737}" dt="2025-09-17T01:23:17.578" v="70" actId="20577"/>
          <ac:spMkLst>
            <pc:docMk/>
            <pc:sldMk cId="625230002" sldId="351"/>
            <ac:spMk id="17" creationId="{8AE6D134-3125-78BD-5245-7075C66EB8B7}"/>
          </ac:spMkLst>
        </pc:spChg>
        <pc:cxnChg chg="add mod">
          <ac:chgData name="MINHO PARK" userId="ec1a24b1eb5f6df6" providerId="LiveId" clId="{5F490BB3-F41C-42CD-8678-A28FD3A24737}" dt="2025-09-20T01:19:23.654" v="330" actId="14100"/>
          <ac:cxnSpMkLst>
            <pc:docMk/>
            <pc:sldMk cId="625230002" sldId="351"/>
            <ac:cxnSpMk id="3" creationId="{D3717DB8-1011-58E3-DC2C-A65EC95F2E6D}"/>
          </ac:cxnSpMkLst>
        </pc:cxnChg>
        <pc:cxnChg chg="add mod">
          <ac:chgData name="MINHO PARK" userId="ec1a24b1eb5f6df6" providerId="LiveId" clId="{5F490BB3-F41C-42CD-8678-A28FD3A24737}" dt="2025-09-20T01:19:32.718" v="336" actId="14100"/>
          <ac:cxnSpMkLst>
            <pc:docMk/>
            <pc:sldMk cId="625230002" sldId="351"/>
            <ac:cxnSpMk id="6" creationId="{EA945F5D-C209-D64F-8559-F569D6377132}"/>
          </ac:cxnSpMkLst>
        </pc:cxnChg>
        <pc:cxnChg chg="add mod">
          <ac:chgData name="MINHO PARK" userId="ec1a24b1eb5f6df6" providerId="LiveId" clId="{5F490BB3-F41C-42CD-8678-A28FD3A24737}" dt="2025-09-20T01:20:04.167" v="351" actId="1038"/>
          <ac:cxnSpMkLst>
            <pc:docMk/>
            <pc:sldMk cId="625230002" sldId="351"/>
            <ac:cxnSpMk id="11" creationId="{C2C3E89C-5213-99F0-3033-C19BC7732C6B}"/>
          </ac:cxnSpMkLst>
        </pc:cxnChg>
        <pc:cxnChg chg="add mod">
          <ac:chgData name="MINHO PARK" userId="ec1a24b1eb5f6df6" providerId="LiveId" clId="{5F490BB3-F41C-42CD-8678-A28FD3A24737}" dt="2025-09-20T01:20:23.163" v="357" actId="14100"/>
          <ac:cxnSpMkLst>
            <pc:docMk/>
            <pc:sldMk cId="625230002" sldId="351"/>
            <ac:cxnSpMk id="14" creationId="{D8B1CD5F-962E-50C5-E639-76198E849A63}"/>
          </ac:cxnSpMkLst>
        </pc:cxnChg>
        <pc:cxnChg chg="add mod">
          <ac:chgData name="MINHO PARK" userId="ec1a24b1eb5f6df6" providerId="LiveId" clId="{5F490BB3-F41C-42CD-8678-A28FD3A24737}" dt="2025-09-20T01:20:47.066" v="367" actId="14100"/>
          <ac:cxnSpMkLst>
            <pc:docMk/>
            <pc:sldMk cId="625230002" sldId="351"/>
            <ac:cxnSpMk id="19" creationId="{270CB267-EEA7-F675-4FE3-96987F629571}"/>
          </ac:cxnSpMkLst>
        </pc:cxnChg>
        <pc:cxnChg chg="add mod">
          <ac:chgData name="MINHO PARK" userId="ec1a24b1eb5f6df6" providerId="LiveId" clId="{5F490BB3-F41C-42CD-8678-A28FD3A24737}" dt="2025-09-20T01:20:54.908" v="371" actId="14100"/>
          <ac:cxnSpMkLst>
            <pc:docMk/>
            <pc:sldMk cId="625230002" sldId="351"/>
            <ac:cxnSpMk id="22" creationId="{A28DF0C0-8791-D319-8E15-331349CD7048}"/>
          </ac:cxnSpMkLst>
        </pc:cxnChg>
      </pc:sldChg>
      <pc:sldChg chg="modSp mod">
        <pc:chgData name="MINHO PARK" userId="ec1a24b1eb5f6df6" providerId="LiveId" clId="{5F490BB3-F41C-42CD-8678-A28FD3A24737}" dt="2025-09-17T04:26:51.556" v="210" actId="14100"/>
        <pc:sldMkLst>
          <pc:docMk/>
          <pc:sldMk cId="4194598111" sldId="357"/>
        </pc:sldMkLst>
        <pc:picChg chg="mod">
          <ac:chgData name="MINHO PARK" userId="ec1a24b1eb5f6df6" providerId="LiveId" clId="{5F490BB3-F41C-42CD-8678-A28FD3A24737}" dt="2025-09-17T04:26:51.556" v="210" actId="14100"/>
          <ac:picMkLst>
            <pc:docMk/>
            <pc:sldMk cId="4194598111" sldId="357"/>
            <ac:picMk id="5" creationId="{3EFA9A53-1E27-9F4F-9BFD-E44F4A670A0E}"/>
          </ac:picMkLst>
        </pc:picChg>
        <pc:picChg chg="mod">
          <ac:chgData name="MINHO PARK" userId="ec1a24b1eb5f6df6" providerId="LiveId" clId="{5F490BB3-F41C-42CD-8678-A28FD3A24737}" dt="2025-09-17T04:26:43.781" v="208" actId="14100"/>
          <ac:picMkLst>
            <pc:docMk/>
            <pc:sldMk cId="4194598111" sldId="357"/>
            <ac:picMk id="1026" creationId="{D7B3440A-CF12-2B4C-4542-66C10F196667}"/>
          </ac:picMkLst>
        </pc:picChg>
      </pc:sldChg>
      <pc:sldChg chg="modSp mod">
        <pc:chgData name="MINHO PARK" userId="ec1a24b1eb5f6df6" providerId="LiveId" clId="{5F490BB3-F41C-42CD-8678-A28FD3A24737}" dt="2025-09-17T01:39:08.161" v="83" actId="1076"/>
        <pc:sldMkLst>
          <pc:docMk/>
          <pc:sldMk cId="1028408575" sldId="359"/>
        </pc:sldMkLst>
        <pc:picChg chg="mod">
          <ac:chgData name="MINHO PARK" userId="ec1a24b1eb5f6df6" providerId="LiveId" clId="{5F490BB3-F41C-42CD-8678-A28FD3A24737}" dt="2025-09-17T01:39:08.161" v="83" actId="1076"/>
          <ac:picMkLst>
            <pc:docMk/>
            <pc:sldMk cId="1028408575" sldId="359"/>
            <ac:picMk id="9" creationId="{92A91BAC-153D-52D2-9991-794951BFC809}"/>
          </ac:picMkLst>
        </pc:picChg>
      </pc:sldChg>
      <pc:sldChg chg="modSp">
        <pc:chgData name="MINHO PARK" userId="ec1a24b1eb5f6df6" providerId="LiveId" clId="{5F490BB3-F41C-42CD-8678-A28FD3A24737}" dt="2025-09-20T02:45:44.264" v="436" actId="14100"/>
        <pc:sldMkLst>
          <pc:docMk/>
          <pc:sldMk cId="1955799295" sldId="364"/>
        </pc:sldMkLst>
        <pc:picChg chg="mod">
          <ac:chgData name="MINHO PARK" userId="ec1a24b1eb5f6df6" providerId="LiveId" clId="{5F490BB3-F41C-42CD-8678-A28FD3A24737}" dt="2025-09-20T02:45:21.958" v="413" actId="14100"/>
          <ac:picMkLst>
            <pc:docMk/>
            <pc:sldMk cId="1955799295" sldId="364"/>
            <ac:picMk id="10242" creationId="{8804FE69-12C2-91A7-7130-359B5286DDC3}"/>
          </ac:picMkLst>
        </pc:picChg>
        <pc:picChg chg="mod">
          <ac:chgData name="MINHO PARK" userId="ec1a24b1eb5f6df6" providerId="LiveId" clId="{5F490BB3-F41C-42CD-8678-A28FD3A24737}" dt="2025-09-20T02:45:44.264" v="436" actId="14100"/>
          <ac:picMkLst>
            <pc:docMk/>
            <pc:sldMk cId="1955799295" sldId="364"/>
            <ac:picMk id="10244" creationId="{3C0B25B7-4136-24B7-EAE5-811F0DB03213}"/>
          </ac:picMkLst>
        </pc:picChg>
      </pc:sldChg>
      <pc:sldChg chg="addSp delSp modSp mod">
        <pc:chgData name="MINHO PARK" userId="ec1a24b1eb5f6df6" providerId="LiveId" clId="{5F490BB3-F41C-42CD-8678-A28FD3A24737}" dt="2025-09-17T04:24:13.017" v="207" actId="20577"/>
        <pc:sldMkLst>
          <pc:docMk/>
          <pc:sldMk cId="286976050" sldId="365"/>
        </pc:sldMkLst>
        <pc:spChg chg="mod">
          <ac:chgData name="MINHO PARK" userId="ec1a24b1eb5f6df6" providerId="LiveId" clId="{5F490BB3-F41C-42CD-8678-A28FD3A24737}" dt="2025-09-17T04:23:53.751" v="206" actId="20577"/>
          <ac:spMkLst>
            <pc:docMk/>
            <pc:sldMk cId="286976050" sldId="365"/>
            <ac:spMk id="21" creationId="{8F655B39-8131-2F16-C207-7D41BB1D7B41}"/>
          </ac:spMkLst>
        </pc:spChg>
        <pc:spChg chg="mod">
          <ac:chgData name="MINHO PARK" userId="ec1a24b1eb5f6df6" providerId="LiveId" clId="{5F490BB3-F41C-42CD-8678-A28FD3A24737}" dt="2025-09-17T04:22:43.677" v="205" actId="1076"/>
          <ac:spMkLst>
            <pc:docMk/>
            <pc:sldMk cId="286976050" sldId="365"/>
            <ac:spMk id="22" creationId="{72993233-8CB0-DBD1-34C6-BF41BADDE162}"/>
          </ac:spMkLst>
        </pc:spChg>
        <pc:spChg chg="mod">
          <ac:chgData name="MINHO PARK" userId="ec1a24b1eb5f6df6" providerId="LiveId" clId="{5F490BB3-F41C-42CD-8678-A28FD3A24737}" dt="2025-09-17T04:24:13.017" v="207" actId="20577"/>
          <ac:spMkLst>
            <pc:docMk/>
            <pc:sldMk cId="286976050" sldId="365"/>
            <ac:spMk id="28" creationId="{89C22FC9-73FF-DA72-67DC-E4617B6BC27D}"/>
          </ac:spMkLst>
        </pc:spChg>
        <pc:picChg chg="mod">
          <ac:chgData name="MINHO PARK" userId="ec1a24b1eb5f6df6" providerId="LiveId" clId="{5F490BB3-F41C-42CD-8678-A28FD3A24737}" dt="2025-09-17T04:21:50.156" v="197" actId="1076"/>
          <ac:picMkLst>
            <pc:docMk/>
            <pc:sldMk cId="286976050" sldId="365"/>
            <ac:picMk id="12" creationId="{6D1ECB4D-CD7C-C467-1DDD-EC561BF4D9BB}"/>
          </ac:picMkLst>
        </pc:picChg>
        <pc:picChg chg="add mod ord">
          <ac:chgData name="MINHO PARK" userId="ec1a24b1eb5f6df6" providerId="LiveId" clId="{5F490BB3-F41C-42CD-8678-A28FD3A24737}" dt="2025-09-17T04:21:24.147" v="192" actId="1038"/>
          <ac:picMkLst>
            <pc:docMk/>
            <pc:sldMk cId="286976050" sldId="365"/>
            <ac:picMk id="14" creationId="{9B954BDB-D697-CACA-3242-78418DF80AC8}"/>
          </ac:picMkLst>
        </pc:picChg>
        <pc:cxnChg chg="mod">
          <ac:chgData name="MINHO PARK" userId="ec1a24b1eb5f6df6" providerId="LiveId" clId="{5F490BB3-F41C-42CD-8678-A28FD3A24737}" dt="2025-09-17T04:21:33.727" v="193" actId="14100"/>
          <ac:cxnSpMkLst>
            <pc:docMk/>
            <pc:sldMk cId="286976050" sldId="365"/>
            <ac:cxnSpMk id="18" creationId="{50A918D5-AAF0-4366-50DA-479CBE6F2A5F}"/>
          </ac:cxnSpMkLst>
        </pc:cxnChg>
      </pc:sldChg>
      <pc:sldChg chg="modSp">
        <pc:chgData name="MINHO PARK" userId="ec1a24b1eb5f6df6" providerId="LiveId" clId="{5F490BB3-F41C-42CD-8678-A28FD3A24737}" dt="2025-09-20T00:53:42.764" v="276" actId="14100"/>
        <pc:sldMkLst>
          <pc:docMk/>
          <pc:sldMk cId="3651174424" sldId="370"/>
        </pc:sldMkLst>
        <pc:picChg chg="mod">
          <ac:chgData name="MINHO PARK" userId="ec1a24b1eb5f6df6" providerId="LiveId" clId="{5F490BB3-F41C-42CD-8678-A28FD3A24737}" dt="2025-09-20T00:53:42.764" v="276" actId="14100"/>
          <ac:picMkLst>
            <pc:docMk/>
            <pc:sldMk cId="3651174424" sldId="370"/>
            <ac:picMk id="14342" creationId="{FCC6C817-43E8-5D29-4129-6DB7666997E4}"/>
          </ac:picMkLst>
        </pc:picChg>
      </pc:sldChg>
      <pc:sldChg chg="modSp mod">
        <pc:chgData name="MINHO PARK" userId="ec1a24b1eb5f6df6" providerId="LiveId" clId="{5F490BB3-F41C-42CD-8678-A28FD3A24737}" dt="2025-09-17T04:22:22.306" v="204"/>
        <pc:sldMkLst>
          <pc:docMk/>
          <pc:sldMk cId="3198152989" sldId="371"/>
        </pc:sldMkLst>
        <pc:spChg chg="mod">
          <ac:chgData name="MINHO PARK" userId="ec1a24b1eb5f6df6" providerId="LiveId" clId="{5F490BB3-F41C-42CD-8678-A28FD3A24737}" dt="2025-09-17T04:22:22.306" v="204"/>
          <ac:spMkLst>
            <pc:docMk/>
            <pc:sldMk cId="3198152989" sldId="371"/>
            <ac:spMk id="3" creationId="{5FF29754-4FB3-C322-D5C8-9EDA2DC17339}"/>
          </ac:spMkLst>
        </pc:spChg>
      </pc:sldChg>
      <pc:sldChg chg="modSp mod">
        <pc:chgData name="MINHO PARK" userId="ec1a24b1eb5f6df6" providerId="LiveId" clId="{5F490BB3-F41C-42CD-8678-A28FD3A24737}" dt="2025-09-17T01:44:54.616" v="109" actId="1076"/>
        <pc:sldMkLst>
          <pc:docMk/>
          <pc:sldMk cId="2064853567" sldId="376"/>
        </pc:sldMkLst>
        <pc:picChg chg="mod">
          <ac:chgData name="MINHO PARK" userId="ec1a24b1eb5f6df6" providerId="LiveId" clId="{5F490BB3-F41C-42CD-8678-A28FD3A24737}" dt="2025-09-17T01:44:54.616" v="109" actId="1076"/>
          <ac:picMkLst>
            <pc:docMk/>
            <pc:sldMk cId="2064853567" sldId="376"/>
            <ac:picMk id="5" creationId="{6E09902A-ADCB-2507-992C-728EA9B23A6B}"/>
          </ac:picMkLst>
        </pc:picChg>
      </pc:sldChg>
      <pc:sldChg chg="modSp mod">
        <pc:chgData name="MINHO PARK" userId="ec1a24b1eb5f6df6" providerId="LiveId" clId="{5F490BB3-F41C-42CD-8678-A28FD3A24737}" dt="2025-09-17T01:43:30.883" v="107" actId="20577"/>
        <pc:sldMkLst>
          <pc:docMk/>
          <pc:sldMk cId="1264486930" sldId="383"/>
        </pc:sldMkLst>
        <pc:spChg chg="mod">
          <ac:chgData name="MINHO PARK" userId="ec1a24b1eb5f6df6" providerId="LiveId" clId="{5F490BB3-F41C-42CD-8678-A28FD3A24737}" dt="2025-09-17T01:43:30.883" v="107" actId="20577"/>
          <ac:spMkLst>
            <pc:docMk/>
            <pc:sldMk cId="1264486930" sldId="383"/>
            <ac:spMk id="5" creationId="{D924172D-189E-33F0-6EE2-9B6C2E93C60E}"/>
          </ac:spMkLst>
        </pc:spChg>
        <pc:picChg chg="mod">
          <ac:chgData name="MINHO PARK" userId="ec1a24b1eb5f6df6" providerId="LiveId" clId="{5F490BB3-F41C-42CD-8678-A28FD3A24737}" dt="2025-09-17T01:39:40.130" v="97" actId="1037"/>
          <ac:picMkLst>
            <pc:docMk/>
            <pc:sldMk cId="1264486930" sldId="383"/>
            <ac:picMk id="4" creationId="{EC21E684-A334-C7FD-2BEC-0B6682EEB3D2}"/>
          </ac:picMkLst>
        </pc:picChg>
      </pc:sldChg>
      <pc:sldChg chg="modSp mod">
        <pc:chgData name="MINHO PARK" userId="ec1a24b1eb5f6df6" providerId="LiveId" clId="{5F490BB3-F41C-42CD-8678-A28FD3A24737}" dt="2025-09-17T01:47:01.177" v="126" actId="14100"/>
        <pc:sldMkLst>
          <pc:docMk/>
          <pc:sldMk cId="807511658" sldId="386"/>
        </pc:sldMkLst>
        <pc:spChg chg="mod">
          <ac:chgData name="MINHO PARK" userId="ec1a24b1eb5f6df6" providerId="LiveId" clId="{5F490BB3-F41C-42CD-8678-A28FD3A24737}" dt="2025-09-17T01:46:42.591" v="125" actId="1036"/>
          <ac:spMkLst>
            <pc:docMk/>
            <pc:sldMk cId="807511658" sldId="386"/>
            <ac:spMk id="6" creationId="{D8976A67-65DE-1474-1AA9-56541235CF09}"/>
          </ac:spMkLst>
        </pc:spChg>
        <pc:picChg chg="mod">
          <ac:chgData name="MINHO PARK" userId="ec1a24b1eb5f6df6" providerId="LiveId" clId="{5F490BB3-F41C-42CD-8678-A28FD3A24737}" dt="2025-09-17T01:47:01.177" v="126" actId="14100"/>
          <ac:picMkLst>
            <pc:docMk/>
            <pc:sldMk cId="807511658" sldId="386"/>
            <ac:picMk id="7" creationId="{0D9FAF3C-AA6F-3422-30FD-688480E43A0E}"/>
          </ac:picMkLst>
        </pc:picChg>
      </pc:sldChg>
      <pc:sldChg chg="modSp mod">
        <pc:chgData name="MINHO PARK" userId="ec1a24b1eb5f6df6" providerId="LiveId" clId="{5F490BB3-F41C-42CD-8678-A28FD3A24737}" dt="2025-09-17T01:48:40.500" v="150" actId="14100"/>
        <pc:sldMkLst>
          <pc:docMk/>
          <pc:sldMk cId="1020451413" sldId="387"/>
        </pc:sldMkLst>
        <pc:spChg chg="mod">
          <ac:chgData name="MINHO PARK" userId="ec1a24b1eb5f6df6" providerId="LiveId" clId="{5F490BB3-F41C-42CD-8678-A28FD3A24737}" dt="2025-09-17T01:48:35.753" v="149" actId="1035"/>
          <ac:spMkLst>
            <pc:docMk/>
            <pc:sldMk cId="1020451413" sldId="387"/>
            <ac:spMk id="6" creationId="{F1DC4E99-738D-A26A-E6BC-BE7D0111C992}"/>
          </ac:spMkLst>
        </pc:spChg>
        <pc:picChg chg="mod">
          <ac:chgData name="MINHO PARK" userId="ec1a24b1eb5f6df6" providerId="LiveId" clId="{5F490BB3-F41C-42CD-8678-A28FD3A24737}" dt="2025-09-17T01:48:40.500" v="150" actId="14100"/>
          <ac:picMkLst>
            <pc:docMk/>
            <pc:sldMk cId="1020451413" sldId="387"/>
            <ac:picMk id="7" creationId="{1C33A615-6841-3778-9EBC-19B440561973}"/>
          </ac:picMkLst>
        </pc:picChg>
      </pc:sldChg>
      <pc:sldChg chg="modSp mod">
        <pc:chgData name="MINHO PARK" userId="ec1a24b1eb5f6df6" providerId="LiveId" clId="{5F490BB3-F41C-42CD-8678-A28FD3A24737}" dt="2025-09-17T01:52:45.044" v="151" actId="1035"/>
        <pc:sldMkLst>
          <pc:docMk/>
          <pc:sldMk cId="2616427529" sldId="388"/>
        </pc:sldMkLst>
        <pc:cxnChg chg="mod">
          <ac:chgData name="MINHO PARK" userId="ec1a24b1eb5f6df6" providerId="LiveId" clId="{5F490BB3-F41C-42CD-8678-A28FD3A24737}" dt="2025-09-17T01:52:45.044" v="151" actId="1035"/>
          <ac:cxnSpMkLst>
            <pc:docMk/>
            <pc:sldMk cId="2616427529" sldId="388"/>
            <ac:cxnSpMk id="24" creationId="{5E2CBC6A-B4F6-2184-CE59-AB40206D13EE}"/>
          </ac:cxnSpMkLst>
        </pc:cxnChg>
      </pc:sldChg>
      <pc:sldChg chg="modSp mod">
        <pc:chgData name="MINHO PARK" userId="ec1a24b1eb5f6df6" providerId="LiveId" clId="{5F490BB3-F41C-42CD-8678-A28FD3A24737}" dt="2025-09-17T01:57:34.866" v="153" actId="27636"/>
        <pc:sldMkLst>
          <pc:docMk/>
          <pc:sldMk cId="3869860601" sldId="389"/>
        </pc:sldMkLst>
        <pc:spChg chg="mod">
          <ac:chgData name="MINHO PARK" userId="ec1a24b1eb5f6df6" providerId="LiveId" clId="{5F490BB3-F41C-42CD-8678-A28FD3A24737}" dt="2025-09-17T01:57:34.866" v="153" actId="27636"/>
          <ac:spMkLst>
            <pc:docMk/>
            <pc:sldMk cId="3869860601" sldId="389"/>
            <ac:spMk id="16" creationId="{E76C4BC9-A450-CE50-7711-11F2A55310F1}"/>
          </ac:spMkLst>
        </pc:spChg>
      </pc:sldChg>
      <pc:sldChg chg="modSp mod">
        <pc:chgData name="MINHO PARK" userId="ec1a24b1eb5f6df6" providerId="LiveId" clId="{5F490BB3-F41C-42CD-8678-A28FD3A24737}" dt="2025-09-17T02:20:27.096" v="167" actId="16959"/>
        <pc:sldMkLst>
          <pc:docMk/>
          <pc:sldMk cId="3623706022" sldId="399"/>
        </pc:sldMkLst>
        <pc:spChg chg="mod">
          <ac:chgData name="MINHO PARK" userId="ec1a24b1eb5f6df6" providerId="LiveId" clId="{5F490BB3-F41C-42CD-8678-A28FD3A24737}" dt="2025-09-17T02:20:27.096" v="167" actId="16959"/>
          <ac:spMkLst>
            <pc:docMk/>
            <pc:sldMk cId="3623706022" sldId="399"/>
            <ac:spMk id="2" creationId="{96203861-41B5-4BA8-A682-D5A3897FAB25}"/>
          </ac:spMkLst>
        </pc:spChg>
      </pc:sldChg>
      <pc:sldChg chg="modSp mod">
        <pc:chgData name="MINHO PARK" userId="ec1a24b1eb5f6df6" providerId="LiveId" clId="{5F490BB3-F41C-42CD-8678-A28FD3A24737}" dt="2025-09-17T02:20:52.764" v="169"/>
        <pc:sldMkLst>
          <pc:docMk/>
          <pc:sldMk cId="2041191861" sldId="400"/>
        </pc:sldMkLst>
        <pc:spChg chg="mod">
          <ac:chgData name="MINHO PARK" userId="ec1a24b1eb5f6df6" providerId="LiveId" clId="{5F490BB3-F41C-42CD-8678-A28FD3A24737}" dt="2025-09-17T02:20:52.764" v="169"/>
          <ac:spMkLst>
            <pc:docMk/>
            <pc:sldMk cId="2041191861" sldId="400"/>
            <ac:spMk id="2" creationId="{4BD671FD-A17E-4B53-BEAC-25A3104ADA30}"/>
          </ac:spMkLst>
        </pc:spChg>
      </pc:sldChg>
      <pc:sldChg chg="modSp mod">
        <pc:chgData name="MINHO PARK" userId="ec1a24b1eb5f6df6" providerId="LiveId" clId="{5F490BB3-F41C-42CD-8678-A28FD3A24737}" dt="2025-09-17T02:20:56.151" v="171"/>
        <pc:sldMkLst>
          <pc:docMk/>
          <pc:sldMk cId="3689419814" sldId="401"/>
        </pc:sldMkLst>
        <pc:spChg chg="mod">
          <ac:chgData name="MINHO PARK" userId="ec1a24b1eb5f6df6" providerId="LiveId" clId="{5F490BB3-F41C-42CD-8678-A28FD3A24737}" dt="2025-09-17T02:20:56.151" v="171"/>
          <ac:spMkLst>
            <pc:docMk/>
            <pc:sldMk cId="3689419814" sldId="401"/>
            <ac:spMk id="2" creationId="{26F7F772-A6B9-9ECC-AF58-3B10CD0A0A05}"/>
          </ac:spMkLst>
        </pc:spChg>
      </pc:sldChg>
      <pc:sldChg chg="modSp mod">
        <pc:chgData name="MINHO PARK" userId="ec1a24b1eb5f6df6" providerId="LiveId" clId="{5F490BB3-F41C-42CD-8678-A28FD3A24737}" dt="2025-09-17T02:21:00.582" v="173"/>
        <pc:sldMkLst>
          <pc:docMk/>
          <pc:sldMk cId="2490647912" sldId="402"/>
        </pc:sldMkLst>
        <pc:spChg chg="mod">
          <ac:chgData name="MINHO PARK" userId="ec1a24b1eb5f6df6" providerId="LiveId" clId="{5F490BB3-F41C-42CD-8678-A28FD3A24737}" dt="2025-09-17T02:21:00.582" v="173"/>
          <ac:spMkLst>
            <pc:docMk/>
            <pc:sldMk cId="2490647912" sldId="402"/>
            <ac:spMk id="2" creationId="{72020529-9B57-E06D-FA03-1B351882E25C}"/>
          </ac:spMkLst>
        </pc:spChg>
      </pc:sldChg>
      <pc:sldChg chg="modSp mod">
        <pc:chgData name="MINHO PARK" userId="ec1a24b1eb5f6df6" providerId="LiveId" clId="{5F490BB3-F41C-42CD-8678-A28FD3A24737}" dt="2025-09-20T01:37:24.283" v="382" actId="14100"/>
        <pc:sldMkLst>
          <pc:docMk/>
          <pc:sldMk cId="1261459571" sldId="405"/>
        </pc:sldMkLst>
        <pc:picChg chg="mod">
          <ac:chgData name="MINHO PARK" userId="ec1a24b1eb5f6df6" providerId="LiveId" clId="{5F490BB3-F41C-42CD-8678-A28FD3A24737}" dt="2025-09-20T01:37:24.283" v="382" actId="14100"/>
          <ac:picMkLst>
            <pc:docMk/>
            <pc:sldMk cId="1261459571" sldId="405"/>
            <ac:picMk id="6" creationId="{5015C403-17BA-71C5-42DA-4A088E8873F8}"/>
          </ac:picMkLst>
        </pc:picChg>
      </pc:sldChg>
      <pc:sldChg chg="modSp mod">
        <pc:chgData name="MINHO PARK" userId="ec1a24b1eb5f6df6" providerId="LiveId" clId="{5F490BB3-F41C-42CD-8678-A28FD3A24737}" dt="2025-09-20T01:37:33.690" v="391" actId="14100"/>
        <pc:sldMkLst>
          <pc:docMk/>
          <pc:sldMk cId="3131547551" sldId="406"/>
        </pc:sldMkLst>
        <pc:picChg chg="mod">
          <ac:chgData name="MINHO PARK" userId="ec1a24b1eb5f6df6" providerId="LiveId" clId="{5F490BB3-F41C-42CD-8678-A28FD3A24737}" dt="2025-09-20T01:37:33.690" v="391" actId="14100"/>
          <ac:picMkLst>
            <pc:docMk/>
            <pc:sldMk cId="3131547551" sldId="406"/>
            <ac:picMk id="3" creationId="{E222970E-4985-E38C-F7B9-A21409297E62}"/>
          </ac:picMkLst>
        </pc:picChg>
      </pc:sldChg>
      <pc:sldChg chg="modSp mod">
        <pc:chgData name="MINHO PARK" userId="ec1a24b1eb5f6df6" providerId="LiveId" clId="{5F490BB3-F41C-42CD-8678-A28FD3A24737}" dt="2025-09-20T01:40:01.122" v="403" actId="14100"/>
        <pc:sldMkLst>
          <pc:docMk/>
          <pc:sldMk cId="48367784" sldId="407"/>
        </pc:sldMkLst>
        <pc:picChg chg="mod">
          <ac:chgData name="MINHO PARK" userId="ec1a24b1eb5f6df6" providerId="LiveId" clId="{5F490BB3-F41C-42CD-8678-A28FD3A24737}" dt="2025-09-20T01:40:01.122" v="403" actId="14100"/>
          <ac:picMkLst>
            <pc:docMk/>
            <pc:sldMk cId="48367784" sldId="407"/>
            <ac:picMk id="3" creationId="{9F24F9BB-7000-BB7E-AB1F-70C1F18D5F81}"/>
          </ac:picMkLst>
        </pc:picChg>
      </pc:sldChg>
      <pc:sldChg chg="modSp mod">
        <pc:chgData name="MINHO PARK" userId="ec1a24b1eb5f6df6" providerId="LiveId" clId="{5F490BB3-F41C-42CD-8678-A28FD3A24737}" dt="2025-09-20T02:32:55.703" v="412" actId="14100"/>
        <pc:sldMkLst>
          <pc:docMk/>
          <pc:sldMk cId="3929966723" sldId="408"/>
        </pc:sldMkLst>
        <pc:picChg chg="mod">
          <ac:chgData name="MINHO PARK" userId="ec1a24b1eb5f6df6" providerId="LiveId" clId="{5F490BB3-F41C-42CD-8678-A28FD3A24737}" dt="2025-09-20T02:32:55.703" v="412" actId="14100"/>
          <ac:picMkLst>
            <pc:docMk/>
            <pc:sldMk cId="3929966723" sldId="408"/>
            <ac:picMk id="7" creationId="{DF2A8E2E-14B3-6761-0969-4354264F9F25}"/>
          </ac:picMkLst>
        </pc:picChg>
      </pc:sldChg>
      <pc:sldChg chg="modSp mod">
        <pc:chgData name="MINHO PARK" userId="ec1a24b1eb5f6df6" providerId="LiveId" clId="{5F490BB3-F41C-42CD-8678-A28FD3A24737}" dt="2025-09-17T01:28:52.690" v="80" actId="1038"/>
        <pc:sldMkLst>
          <pc:docMk/>
          <pc:sldMk cId="2714045999" sldId="409"/>
        </pc:sldMkLst>
        <pc:picChg chg="mod">
          <ac:chgData name="MINHO PARK" userId="ec1a24b1eb5f6df6" providerId="LiveId" clId="{5F490BB3-F41C-42CD-8678-A28FD3A24737}" dt="2025-09-17T01:28:52.690" v="80" actId="1038"/>
          <ac:picMkLst>
            <pc:docMk/>
            <pc:sldMk cId="2714045999" sldId="409"/>
            <ac:picMk id="3" creationId="{C99AA656-8E8E-635C-302F-792B7FA22411}"/>
          </ac:picMkLst>
        </pc:picChg>
      </pc:sldChg>
    </pc:docChg>
  </pc:docChgLst>
  <pc:docChgLst>
    <pc:chgData name="MINHO PARK" userId="ec1a24b1eb5f6df6" providerId="LiveId" clId="{83668191-4485-40C0-B85D-F9248DBB16D2}"/>
    <pc:docChg chg="custSel delSld modSld">
      <pc:chgData name="MINHO PARK" userId="ec1a24b1eb5f6df6" providerId="LiveId" clId="{83668191-4485-40C0-B85D-F9248DBB16D2}" dt="2025-08-18T07:49:13.388" v="184"/>
      <pc:docMkLst>
        <pc:docMk/>
      </pc:docMkLst>
      <pc:sldChg chg="modSp mod">
        <pc:chgData name="MINHO PARK" userId="ec1a24b1eb5f6df6" providerId="LiveId" clId="{83668191-4485-40C0-B85D-F9248DBB16D2}" dt="2025-08-18T07:44:59.458" v="65" actId="20577"/>
        <pc:sldMkLst>
          <pc:docMk/>
          <pc:sldMk cId="1504224030" sldId="273"/>
        </pc:sldMkLst>
      </pc:sldChg>
      <pc:sldChg chg="modSp mod">
        <pc:chgData name="MINHO PARK" userId="ec1a24b1eb5f6df6" providerId="LiveId" clId="{83668191-4485-40C0-B85D-F9248DBB16D2}" dt="2025-08-18T07:49:13.388" v="184"/>
        <pc:sldMkLst>
          <pc:docMk/>
          <pc:sldMk cId="238384410" sldId="276"/>
        </pc:sldMkLst>
      </pc:sldChg>
      <pc:sldChg chg="del">
        <pc:chgData name="MINHO PARK" userId="ec1a24b1eb5f6df6" providerId="LiveId" clId="{83668191-4485-40C0-B85D-F9248DBB16D2}" dt="2025-08-18T07:43:57.079" v="23" actId="47"/>
        <pc:sldMkLst>
          <pc:docMk/>
          <pc:sldMk cId="4143830121" sldId="277"/>
        </pc:sldMkLst>
      </pc:sldChg>
      <pc:sldChg chg="del">
        <pc:chgData name="MINHO PARK" userId="ec1a24b1eb5f6df6" providerId="LiveId" clId="{83668191-4485-40C0-B85D-F9248DBB16D2}" dt="2025-08-18T07:43:57.310" v="24" actId="47"/>
        <pc:sldMkLst>
          <pc:docMk/>
          <pc:sldMk cId="3122498078" sldId="278"/>
        </pc:sldMkLst>
      </pc:sldChg>
      <pc:sldChg chg="del">
        <pc:chgData name="MINHO PARK" userId="ec1a24b1eb5f6df6" providerId="LiveId" clId="{83668191-4485-40C0-B85D-F9248DBB16D2}" dt="2025-08-18T07:43:57.789" v="25" actId="47"/>
        <pc:sldMkLst>
          <pc:docMk/>
          <pc:sldMk cId="409793747" sldId="279"/>
        </pc:sldMkLst>
      </pc:sldChg>
      <pc:sldChg chg="del">
        <pc:chgData name="MINHO PARK" userId="ec1a24b1eb5f6df6" providerId="LiveId" clId="{83668191-4485-40C0-B85D-F9248DBB16D2}" dt="2025-08-18T07:44:00.607" v="27" actId="47"/>
        <pc:sldMkLst>
          <pc:docMk/>
          <pc:sldMk cId="3368938239" sldId="280"/>
        </pc:sldMkLst>
      </pc:sldChg>
      <pc:sldChg chg="del">
        <pc:chgData name="MINHO PARK" userId="ec1a24b1eb5f6df6" providerId="LiveId" clId="{83668191-4485-40C0-B85D-F9248DBB16D2}" dt="2025-08-18T07:43:58.366" v="26" actId="47"/>
        <pc:sldMkLst>
          <pc:docMk/>
          <pc:sldMk cId="3385595442" sldId="281"/>
        </pc:sldMkLst>
      </pc:sldChg>
    </pc:docChg>
  </pc:docChgLst>
  <pc:docChgLst>
    <pc:chgData name="MINHO PARK" userId="ec1a24b1eb5f6df6" providerId="LiveId" clId="{B8C1BF8A-CBA4-4A13-9530-918D1EB03142}"/>
    <pc:docChg chg="undo custSel addSld delSld modSld sldOrd">
      <pc:chgData name="MINHO PARK" userId="ec1a24b1eb5f6df6" providerId="LiveId" clId="{B8C1BF8A-CBA4-4A13-9530-918D1EB03142}" dt="2025-08-20T00:25:41.049" v="5765" actId="20577"/>
      <pc:docMkLst>
        <pc:docMk/>
      </pc:docMkLst>
      <pc:sldChg chg="addSp delSp modSp mod">
        <pc:chgData name="MINHO PARK" userId="ec1a24b1eb5f6df6" providerId="LiveId" clId="{B8C1BF8A-CBA4-4A13-9530-918D1EB03142}" dt="2025-08-19T02:12:41.335" v="1539" actId="1076"/>
        <pc:sldMkLst>
          <pc:docMk/>
          <pc:sldMk cId="238384410" sldId="276"/>
        </pc:sldMkLst>
      </pc:sldChg>
      <pc:sldChg chg="addSp delSp modSp add mod ord">
        <pc:chgData name="MINHO PARK" userId="ec1a24b1eb5f6df6" providerId="LiveId" clId="{B8C1BF8A-CBA4-4A13-9530-918D1EB03142}" dt="2025-08-19T02:01:59.571" v="1452" actId="1076"/>
        <pc:sldMkLst>
          <pc:docMk/>
          <pc:sldMk cId="2784901827" sldId="277"/>
        </pc:sldMkLst>
      </pc:sldChg>
      <pc:sldChg chg="addSp delSp modSp add mod">
        <pc:chgData name="MINHO PARK" userId="ec1a24b1eb5f6df6" providerId="LiveId" clId="{B8C1BF8A-CBA4-4A13-9530-918D1EB03142}" dt="2025-08-19T01:34:31.982" v="889" actId="1076"/>
        <pc:sldMkLst>
          <pc:docMk/>
          <pc:sldMk cId="636119834" sldId="278"/>
        </pc:sldMkLst>
      </pc:sldChg>
      <pc:sldChg chg="addSp modSp add mod">
        <pc:chgData name="MINHO PARK" userId="ec1a24b1eb5f6df6" providerId="LiveId" clId="{B8C1BF8A-CBA4-4A13-9530-918D1EB03142}" dt="2025-08-19T00:22:41.471" v="108" actId="1035"/>
        <pc:sldMkLst>
          <pc:docMk/>
          <pc:sldMk cId="2888321862" sldId="279"/>
        </pc:sldMkLst>
      </pc:sldChg>
      <pc:sldChg chg="modSp add mod">
        <pc:chgData name="MINHO PARK" userId="ec1a24b1eb5f6df6" providerId="LiveId" clId="{B8C1BF8A-CBA4-4A13-9530-918D1EB03142}" dt="2025-08-19T01:28:54.486" v="764" actId="27636"/>
        <pc:sldMkLst>
          <pc:docMk/>
          <pc:sldMk cId="3030023109" sldId="280"/>
        </pc:sldMkLst>
      </pc:sldChg>
      <pc:sldChg chg="addSp delSp modSp add mod">
        <pc:chgData name="MINHO PARK" userId="ec1a24b1eb5f6df6" providerId="LiveId" clId="{B8C1BF8A-CBA4-4A13-9530-918D1EB03142}" dt="2025-08-19T02:27:52.406" v="1837"/>
        <pc:sldMkLst>
          <pc:docMk/>
          <pc:sldMk cId="2018247204" sldId="281"/>
        </pc:sldMkLst>
      </pc:sldChg>
      <pc:sldChg chg="addSp delSp modSp add mod">
        <pc:chgData name="MINHO PARK" userId="ec1a24b1eb5f6df6" providerId="LiveId" clId="{B8C1BF8A-CBA4-4A13-9530-918D1EB03142}" dt="2025-08-19T01:56:58.934" v="1395" actId="1076"/>
        <pc:sldMkLst>
          <pc:docMk/>
          <pc:sldMk cId="925213981" sldId="282"/>
        </pc:sldMkLst>
      </pc:sldChg>
      <pc:sldChg chg="addSp delSp modSp add mod">
        <pc:chgData name="MINHO PARK" userId="ec1a24b1eb5f6df6" providerId="LiveId" clId="{B8C1BF8A-CBA4-4A13-9530-918D1EB03142}" dt="2025-08-19T01:43:47.804" v="1158" actId="1076"/>
        <pc:sldMkLst>
          <pc:docMk/>
          <pc:sldMk cId="966877876" sldId="283"/>
        </pc:sldMkLst>
      </pc:sldChg>
      <pc:sldChg chg="addSp delSp modSp add mod">
        <pc:chgData name="MINHO PARK" userId="ec1a24b1eb5f6df6" providerId="LiveId" clId="{B8C1BF8A-CBA4-4A13-9530-918D1EB03142}" dt="2025-08-19T01:53:31.376" v="1268"/>
        <pc:sldMkLst>
          <pc:docMk/>
          <pc:sldMk cId="4282015703" sldId="284"/>
        </pc:sldMkLst>
      </pc:sldChg>
      <pc:sldChg chg="addSp delSp modSp add mod">
        <pc:chgData name="MINHO PARK" userId="ec1a24b1eb5f6df6" providerId="LiveId" clId="{B8C1BF8A-CBA4-4A13-9530-918D1EB03142}" dt="2025-08-19T01:57:14.841" v="1396" actId="1076"/>
        <pc:sldMkLst>
          <pc:docMk/>
          <pc:sldMk cId="3261246568" sldId="285"/>
        </pc:sldMkLst>
      </pc:sldChg>
      <pc:sldChg chg="addSp modSp add mod">
        <pc:chgData name="MINHO PARK" userId="ec1a24b1eb5f6df6" providerId="LiveId" clId="{B8C1BF8A-CBA4-4A13-9530-918D1EB03142}" dt="2025-08-19T04:21:50.726" v="2200" actId="20577"/>
        <pc:sldMkLst>
          <pc:docMk/>
          <pc:sldMk cId="432101039" sldId="286"/>
        </pc:sldMkLst>
      </pc:sldChg>
      <pc:sldChg chg="addSp delSp modSp add mod">
        <pc:chgData name="MINHO PARK" userId="ec1a24b1eb5f6df6" providerId="LiveId" clId="{B8C1BF8A-CBA4-4A13-9530-918D1EB03142}" dt="2025-08-19T02:29:39.543" v="1982" actId="21"/>
        <pc:sldMkLst>
          <pc:docMk/>
          <pc:sldMk cId="4132743460" sldId="287"/>
        </pc:sldMkLst>
      </pc:sldChg>
      <pc:sldChg chg="addSp delSp modSp add mod">
        <pc:chgData name="MINHO PARK" userId="ec1a24b1eb5f6df6" providerId="LiveId" clId="{B8C1BF8A-CBA4-4A13-9530-918D1EB03142}" dt="2025-08-19T04:09:54.954" v="2174" actId="14100"/>
        <pc:sldMkLst>
          <pc:docMk/>
          <pc:sldMk cId="1336186476" sldId="288"/>
        </pc:sldMkLst>
      </pc:sldChg>
      <pc:sldChg chg="modSp add mod">
        <pc:chgData name="MINHO PARK" userId="ec1a24b1eb5f6df6" providerId="LiveId" clId="{B8C1BF8A-CBA4-4A13-9530-918D1EB03142}" dt="2025-08-19T06:17:07.759" v="3577" actId="27636"/>
        <pc:sldMkLst>
          <pc:docMk/>
          <pc:sldMk cId="1704788472" sldId="289"/>
        </pc:sldMkLst>
      </pc:sldChg>
      <pc:sldChg chg="addSp delSp modSp add mod">
        <pc:chgData name="MINHO PARK" userId="ec1a24b1eb5f6df6" providerId="LiveId" clId="{B8C1BF8A-CBA4-4A13-9530-918D1EB03142}" dt="2025-08-19T05:05:01.995" v="2665" actId="21"/>
        <pc:sldMkLst>
          <pc:docMk/>
          <pc:sldMk cId="3629753450" sldId="290"/>
        </pc:sldMkLst>
      </pc:sldChg>
      <pc:sldChg chg="modSp add mod ord">
        <pc:chgData name="MINHO PARK" userId="ec1a24b1eb5f6df6" providerId="LiveId" clId="{B8C1BF8A-CBA4-4A13-9530-918D1EB03142}" dt="2025-08-19T23:39:02.024" v="5558" actId="20577"/>
        <pc:sldMkLst>
          <pc:docMk/>
          <pc:sldMk cId="1384408781" sldId="291"/>
        </pc:sldMkLst>
      </pc:sldChg>
      <pc:sldChg chg="addSp delSp modSp add mod">
        <pc:chgData name="MINHO PARK" userId="ec1a24b1eb5f6df6" providerId="LiveId" clId="{B8C1BF8A-CBA4-4A13-9530-918D1EB03142}" dt="2025-08-19T05:08:24.363" v="2722" actId="20577"/>
        <pc:sldMkLst>
          <pc:docMk/>
          <pc:sldMk cId="3287465930" sldId="292"/>
        </pc:sldMkLst>
      </pc:sldChg>
      <pc:sldChg chg="addSp delSp modSp add mod">
        <pc:chgData name="MINHO PARK" userId="ec1a24b1eb5f6df6" providerId="LiveId" clId="{B8C1BF8A-CBA4-4A13-9530-918D1EB03142}" dt="2025-08-19T05:18:13.774" v="2852" actId="20577"/>
        <pc:sldMkLst>
          <pc:docMk/>
          <pc:sldMk cId="1978764084" sldId="293"/>
        </pc:sldMkLst>
      </pc:sldChg>
      <pc:sldChg chg="delSp modSp add mod">
        <pc:chgData name="MINHO PARK" userId="ec1a24b1eb5f6df6" providerId="LiveId" clId="{B8C1BF8A-CBA4-4A13-9530-918D1EB03142}" dt="2025-08-19T23:52:13.162" v="5628" actId="113"/>
        <pc:sldMkLst>
          <pc:docMk/>
          <pc:sldMk cId="4067588380" sldId="294"/>
        </pc:sldMkLst>
      </pc:sldChg>
      <pc:sldChg chg="modSp add mod">
        <pc:chgData name="MINHO PARK" userId="ec1a24b1eb5f6df6" providerId="LiveId" clId="{B8C1BF8A-CBA4-4A13-9530-918D1EB03142}" dt="2025-08-19T23:53:47.884" v="5629" actId="113"/>
        <pc:sldMkLst>
          <pc:docMk/>
          <pc:sldMk cId="2237315529" sldId="295"/>
        </pc:sldMkLst>
      </pc:sldChg>
      <pc:sldChg chg="modSp add mod">
        <pc:chgData name="MINHO PARK" userId="ec1a24b1eb5f6df6" providerId="LiveId" clId="{B8C1BF8A-CBA4-4A13-9530-918D1EB03142}" dt="2025-08-19T23:55:08.027" v="5630" actId="113"/>
        <pc:sldMkLst>
          <pc:docMk/>
          <pc:sldMk cId="497967417" sldId="296"/>
        </pc:sldMkLst>
      </pc:sldChg>
      <pc:sldChg chg="modSp add mod">
        <pc:chgData name="MINHO PARK" userId="ec1a24b1eb5f6df6" providerId="LiveId" clId="{B8C1BF8A-CBA4-4A13-9530-918D1EB03142}" dt="2025-08-19T23:56:29.362" v="5631" actId="113"/>
        <pc:sldMkLst>
          <pc:docMk/>
          <pc:sldMk cId="3288438789" sldId="297"/>
        </pc:sldMkLst>
      </pc:sldChg>
      <pc:sldChg chg="delSp modSp add mod">
        <pc:chgData name="MINHO PARK" userId="ec1a24b1eb5f6df6" providerId="LiveId" clId="{B8C1BF8A-CBA4-4A13-9530-918D1EB03142}" dt="2025-08-19T05:36:30.880" v="3276" actId="20577"/>
        <pc:sldMkLst>
          <pc:docMk/>
          <pc:sldMk cId="2723839894" sldId="298"/>
        </pc:sldMkLst>
      </pc:sldChg>
      <pc:sldChg chg="addSp delSp modSp add mod">
        <pc:chgData name="MINHO PARK" userId="ec1a24b1eb5f6df6" providerId="LiveId" clId="{B8C1BF8A-CBA4-4A13-9530-918D1EB03142}" dt="2025-08-19T05:47:28.570" v="3351" actId="478"/>
        <pc:sldMkLst>
          <pc:docMk/>
          <pc:sldMk cId="4269591573" sldId="299"/>
        </pc:sldMkLst>
      </pc:sldChg>
      <pc:sldChg chg="addSp delSp modSp add mod">
        <pc:chgData name="MINHO PARK" userId="ec1a24b1eb5f6df6" providerId="LiveId" clId="{B8C1BF8A-CBA4-4A13-9530-918D1EB03142}" dt="2025-08-19T05:53:08.961" v="3389" actId="1076"/>
        <pc:sldMkLst>
          <pc:docMk/>
          <pc:sldMk cId="2884484129" sldId="300"/>
        </pc:sldMkLst>
      </pc:sldChg>
      <pc:sldChg chg="addSp delSp modSp add mod ord">
        <pc:chgData name="MINHO PARK" userId="ec1a24b1eb5f6df6" providerId="LiveId" clId="{B8C1BF8A-CBA4-4A13-9530-918D1EB03142}" dt="2025-08-19T06:42:30.227" v="3702" actId="1076"/>
        <pc:sldMkLst>
          <pc:docMk/>
          <pc:sldMk cId="1595228616" sldId="301"/>
        </pc:sldMkLst>
      </pc:sldChg>
      <pc:sldChg chg="addSp delSp modSp add mod">
        <pc:chgData name="MINHO PARK" userId="ec1a24b1eb5f6df6" providerId="LiveId" clId="{B8C1BF8A-CBA4-4A13-9530-918D1EB03142}" dt="2025-08-19T06:43:03.591" v="3715" actId="14100"/>
        <pc:sldMkLst>
          <pc:docMk/>
          <pc:sldMk cId="3838958511" sldId="302"/>
        </pc:sldMkLst>
      </pc:sldChg>
      <pc:sldChg chg="modSp add mod">
        <pc:chgData name="MINHO PARK" userId="ec1a24b1eb5f6df6" providerId="LiveId" clId="{B8C1BF8A-CBA4-4A13-9530-918D1EB03142}" dt="2025-08-19T10:46:39.255" v="4537" actId="27636"/>
        <pc:sldMkLst>
          <pc:docMk/>
          <pc:sldMk cId="3627114894" sldId="303"/>
        </pc:sldMkLst>
      </pc:sldChg>
      <pc:sldChg chg="addSp delSp modSp add mod">
        <pc:chgData name="MINHO PARK" userId="ec1a24b1eb5f6df6" providerId="LiveId" clId="{B8C1BF8A-CBA4-4A13-9530-918D1EB03142}" dt="2025-08-19T06:45:39.617" v="3738" actId="1076"/>
        <pc:sldMkLst>
          <pc:docMk/>
          <pc:sldMk cId="906555636" sldId="304"/>
        </pc:sldMkLst>
      </pc:sldChg>
      <pc:sldChg chg="addSp delSp modSp add mod">
        <pc:chgData name="MINHO PARK" userId="ec1a24b1eb5f6df6" providerId="LiveId" clId="{B8C1BF8A-CBA4-4A13-9530-918D1EB03142}" dt="2025-08-20T00:06:36.456" v="5654" actId="1076"/>
        <pc:sldMkLst>
          <pc:docMk/>
          <pc:sldMk cId="2235114420" sldId="305"/>
        </pc:sldMkLst>
      </pc:sldChg>
      <pc:sldChg chg="modSp add mod">
        <pc:chgData name="MINHO PARK" userId="ec1a24b1eb5f6df6" providerId="LiveId" clId="{B8C1BF8A-CBA4-4A13-9530-918D1EB03142}" dt="2025-08-20T00:01:04.341" v="5632" actId="113"/>
        <pc:sldMkLst>
          <pc:docMk/>
          <pc:sldMk cId="1503166875" sldId="306"/>
        </pc:sldMkLst>
      </pc:sldChg>
      <pc:sldChg chg="modSp add mod">
        <pc:chgData name="MINHO PARK" userId="ec1a24b1eb5f6df6" providerId="LiveId" clId="{B8C1BF8A-CBA4-4A13-9530-918D1EB03142}" dt="2025-08-20T00:02:32.794" v="5633" actId="113"/>
        <pc:sldMkLst>
          <pc:docMk/>
          <pc:sldMk cId="3505618489" sldId="307"/>
        </pc:sldMkLst>
      </pc:sldChg>
      <pc:sldChg chg="modSp add mod">
        <pc:chgData name="MINHO PARK" userId="ec1a24b1eb5f6df6" providerId="LiveId" clId="{B8C1BF8A-CBA4-4A13-9530-918D1EB03142}" dt="2025-08-20T00:06:56.662" v="5655" actId="113"/>
        <pc:sldMkLst>
          <pc:docMk/>
          <pc:sldMk cId="3673663545" sldId="308"/>
        </pc:sldMkLst>
      </pc:sldChg>
      <pc:sldChg chg="modSp add mod">
        <pc:chgData name="MINHO PARK" userId="ec1a24b1eb5f6df6" providerId="LiveId" clId="{B8C1BF8A-CBA4-4A13-9530-918D1EB03142}" dt="2025-08-20T00:08:37.730" v="5656" actId="113"/>
        <pc:sldMkLst>
          <pc:docMk/>
          <pc:sldMk cId="768446749" sldId="309"/>
        </pc:sldMkLst>
      </pc:sldChg>
      <pc:sldChg chg="modSp add mod">
        <pc:chgData name="MINHO PARK" userId="ec1a24b1eb5f6df6" providerId="LiveId" clId="{B8C1BF8A-CBA4-4A13-9530-918D1EB03142}" dt="2025-08-20T00:09:08.939" v="5657" actId="113"/>
        <pc:sldMkLst>
          <pc:docMk/>
          <pc:sldMk cId="391293352" sldId="310"/>
        </pc:sldMkLst>
      </pc:sldChg>
      <pc:sldChg chg="addSp delSp modSp add mod">
        <pc:chgData name="MINHO PARK" userId="ec1a24b1eb5f6df6" providerId="LiveId" clId="{B8C1BF8A-CBA4-4A13-9530-918D1EB03142}" dt="2025-08-20T00:14:44.020" v="5659" actId="20577"/>
        <pc:sldMkLst>
          <pc:docMk/>
          <pc:sldMk cId="2652835928" sldId="311"/>
        </pc:sldMkLst>
      </pc:sldChg>
      <pc:sldChg chg="modSp add mod">
        <pc:chgData name="MINHO PARK" userId="ec1a24b1eb5f6df6" providerId="LiveId" clId="{B8C1BF8A-CBA4-4A13-9530-918D1EB03142}" dt="2025-08-19T11:57:23.553" v="5117"/>
        <pc:sldMkLst>
          <pc:docMk/>
          <pc:sldMk cId="1312390700" sldId="312"/>
        </pc:sldMkLst>
      </pc:sldChg>
      <pc:sldChg chg="delSp modSp add mod">
        <pc:chgData name="MINHO PARK" userId="ec1a24b1eb5f6df6" providerId="LiveId" clId="{B8C1BF8A-CBA4-4A13-9530-918D1EB03142}" dt="2025-08-19T23:39:11.699" v="5564" actId="20577"/>
        <pc:sldMkLst>
          <pc:docMk/>
          <pc:sldMk cId="687584552" sldId="313"/>
        </pc:sldMkLst>
      </pc:sldChg>
      <pc:sldChg chg="addSp delSp modSp add mod">
        <pc:chgData name="MINHO PARK" userId="ec1a24b1eb5f6df6" providerId="LiveId" clId="{B8C1BF8A-CBA4-4A13-9530-918D1EB03142}" dt="2025-08-19T23:39:06.259" v="5560" actId="20577"/>
        <pc:sldMkLst>
          <pc:docMk/>
          <pc:sldMk cId="946545722" sldId="314"/>
        </pc:sldMkLst>
      </pc:sldChg>
      <pc:sldChg chg="addSp delSp modSp add mod ord modAnim">
        <pc:chgData name="MINHO PARK" userId="ec1a24b1eb5f6df6" providerId="LiveId" clId="{B8C1BF8A-CBA4-4A13-9530-918D1EB03142}" dt="2025-08-19T11:13:07.531" v="4936" actId="20577"/>
        <pc:sldMkLst>
          <pc:docMk/>
          <pc:sldMk cId="1174234585" sldId="315"/>
        </pc:sldMkLst>
      </pc:sldChg>
      <pc:sldChg chg="addSp delSp modSp add mod">
        <pc:chgData name="MINHO PARK" userId="ec1a24b1eb5f6df6" providerId="LiveId" clId="{B8C1BF8A-CBA4-4A13-9530-918D1EB03142}" dt="2025-08-19T11:28:32.194" v="4964" actId="1076"/>
        <pc:sldMkLst>
          <pc:docMk/>
          <pc:sldMk cId="3486536146" sldId="316"/>
        </pc:sldMkLst>
      </pc:sldChg>
      <pc:sldChg chg="add del">
        <pc:chgData name="MINHO PARK" userId="ec1a24b1eb5f6df6" providerId="LiveId" clId="{B8C1BF8A-CBA4-4A13-9530-918D1EB03142}" dt="2025-08-19T11:30:49.009" v="4975" actId="47"/>
        <pc:sldMkLst>
          <pc:docMk/>
          <pc:sldMk cId="1266186354" sldId="317"/>
        </pc:sldMkLst>
      </pc:sldChg>
      <pc:sldChg chg="addSp delSp modSp add mod ord">
        <pc:chgData name="MINHO PARK" userId="ec1a24b1eb5f6df6" providerId="LiveId" clId="{B8C1BF8A-CBA4-4A13-9530-918D1EB03142}" dt="2025-08-20T00:19:10.166" v="5764" actId="1037"/>
        <pc:sldMkLst>
          <pc:docMk/>
          <pc:sldMk cId="3596173217" sldId="318"/>
        </pc:sldMkLst>
      </pc:sldChg>
      <pc:sldChg chg="addSp delSp modSp add mod">
        <pc:chgData name="MINHO PARK" userId="ec1a24b1eb5f6df6" providerId="LiveId" clId="{B8C1BF8A-CBA4-4A13-9530-918D1EB03142}" dt="2025-08-19T12:08:16.585" v="5160" actId="1076"/>
        <pc:sldMkLst>
          <pc:docMk/>
          <pc:sldMk cId="2572381719" sldId="319"/>
        </pc:sldMkLst>
      </pc:sldChg>
      <pc:sldChg chg="modSp add mod">
        <pc:chgData name="MINHO PARK" userId="ec1a24b1eb5f6df6" providerId="LiveId" clId="{B8C1BF8A-CBA4-4A13-9530-918D1EB03142}" dt="2025-08-20T00:25:41.049" v="5765" actId="20577"/>
        <pc:sldMkLst>
          <pc:docMk/>
          <pc:sldMk cId="989060438" sldId="320"/>
        </pc:sldMkLst>
      </pc:sldChg>
      <pc:sldChg chg="addSp delSp modSp add mod">
        <pc:chgData name="MINHO PARK" userId="ec1a24b1eb5f6df6" providerId="LiveId" clId="{B8C1BF8A-CBA4-4A13-9530-918D1EB03142}" dt="2025-08-19T12:46:55.679" v="5412" actId="207"/>
        <pc:sldMkLst>
          <pc:docMk/>
          <pc:sldMk cId="1002318560" sldId="321"/>
        </pc:sldMkLst>
      </pc:sldChg>
      <pc:sldChg chg="modSp add mod">
        <pc:chgData name="MINHO PARK" userId="ec1a24b1eb5f6df6" providerId="LiveId" clId="{B8C1BF8A-CBA4-4A13-9530-918D1EB03142}" dt="2025-08-19T23:46:23.528" v="5611" actId="113"/>
        <pc:sldMkLst>
          <pc:docMk/>
          <pc:sldMk cId="3652911184" sldId="322"/>
        </pc:sldMkLst>
      </pc:sldChg>
      <pc:sldChg chg="modSp add mod">
        <pc:chgData name="MINHO PARK" userId="ec1a24b1eb5f6df6" providerId="LiveId" clId="{B8C1BF8A-CBA4-4A13-9530-918D1EB03142}" dt="2025-08-19T23:51:30.538" v="5627" actId="113"/>
        <pc:sldMkLst>
          <pc:docMk/>
          <pc:sldMk cId="1115900805" sldId="323"/>
        </pc:sldMkLst>
      </pc:sldChg>
      <pc:sldChg chg="addSp delSp modSp add mod">
        <pc:chgData name="MINHO PARK" userId="ec1a24b1eb5f6df6" providerId="LiveId" clId="{B8C1BF8A-CBA4-4A13-9530-918D1EB03142}" dt="2025-08-19T23:44:34.077" v="5610" actId="14734"/>
        <pc:sldMkLst>
          <pc:docMk/>
          <pc:sldMk cId="953749680" sldId="324"/>
        </pc:sldMkLst>
      </pc:sldChg>
      <pc:sldChg chg="modSp add mod">
        <pc:chgData name="MINHO PARK" userId="ec1a24b1eb5f6df6" providerId="LiveId" clId="{B8C1BF8A-CBA4-4A13-9530-918D1EB03142}" dt="2025-08-19T23:50:32.015" v="5626"/>
        <pc:sldMkLst>
          <pc:docMk/>
          <pc:sldMk cId="2589981788" sldId="325"/>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AEB4E0B-10DA-0748-9772-375F167C48C3}" type="datetimeFigureOut">
              <a:rPr lang="en-US" smtClean="0"/>
              <a:t>9/20/2025</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2E224B6-AC52-144B-AED6-B20AEBA9C630}" type="slidenum">
              <a:rPr lang="en-US" smtClean="0"/>
              <a:t>‹#›</a:t>
            </a:fld>
            <a:endParaRPr lang="en-US"/>
          </a:p>
        </p:txBody>
      </p:sp>
    </p:spTree>
    <p:extLst>
      <p:ext uri="{BB962C8B-B14F-4D97-AF65-F5344CB8AC3E}">
        <p14:creationId xmlns:p14="http://schemas.microsoft.com/office/powerpoint/2010/main" val="4023989244"/>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defTabSz="447919">
              <a:defRPr/>
            </a:pPr>
            <a:endParaRPr lang="en-US" dirty="0"/>
          </a:p>
        </p:txBody>
      </p:sp>
      <p:sp>
        <p:nvSpPr>
          <p:cNvPr id="4" name="Slide Number Placeholder 3"/>
          <p:cNvSpPr>
            <a:spLocks noGrp="1"/>
          </p:cNvSpPr>
          <p:nvPr>
            <p:ph type="sldNum" sz="quarter" idx="10"/>
          </p:nvPr>
        </p:nvSpPr>
        <p:spPr/>
        <p:txBody>
          <a:bodyPr/>
          <a:lstStyle/>
          <a:p>
            <a:fld id="{1063461B-20B2-0D4B-AD29-BCDFF9922967}" type="slidenum">
              <a:rPr lang="en-US" smtClean="0">
                <a:solidFill>
                  <a:prstClr val="black"/>
                </a:solidFill>
                <a:latin typeface="Calibri"/>
              </a:rPr>
              <a:pPr/>
              <a:t>1</a:t>
            </a:fld>
            <a:endParaRPr lang="en-US">
              <a:solidFill>
                <a:prstClr val="black"/>
              </a:solidFill>
              <a:latin typeface="Calibri"/>
            </a:endParaRPr>
          </a:p>
        </p:txBody>
      </p:sp>
    </p:spTree>
    <p:extLst>
      <p:ext uri="{BB962C8B-B14F-4D97-AF65-F5344CB8AC3E}">
        <p14:creationId xmlns:p14="http://schemas.microsoft.com/office/powerpoint/2010/main" val="33666464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71F571-2564-6DFD-13D6-6AE6E4CCEAF4}"/>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0AB3A474-5A3F-A146-7A39-9124413D32CC}"/>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88191A2D-05F2-80FA-CEF6-46747627C2A5}"/>
              </a:ext>
            </a:extLst>
          </p:cNvPr>
          <p:cNvSpPr>
            <a:spLocks noGrp="1"/>
          </p:cNvSpPr>
          <p:nvPr>
            <p:ph type="body" idx="1"/>
          </p:nvPr>
        </p:nvSpPr>
        <p:spPr/>
        <p:txBody>
          <a:bodyPr/>
          <a:lstStyle/>
          <a:p>
            <a:endParaRPr lang="ko-KR" altLang="en-US" dirty="0"/>
          </a:p>
        </p:txBody>
      </p:sp>
      <p:sp>
        <p:nvSpPr>
          <p:cNvPr id="4" name="슬라이드 번호 개체 틀 3">
            <a:extLst>
              <a:ext uri="{FF2B5EF4-FFF2-40B4-BE49-F238E27FC236}">
                <a16:creationId xmlns:a16="http://schemas.microsoft.com/office/drawing/2014/main" id="{338C2E67-3566-7D6B-B292-1BFC50E235DC}"/>
              </a:ext>
            </a:extLst>
          </p:cNvPr>
          <p:cNvSpPr>
            <a:spLocks noGrp="1"/>
          </p:cNvSpPr>
          <p:nvPr>
            <p:ph type="sldNum" sz="quarter" idx="5"/>
          </p:nvPr>
        </p:nvSpPr>
        <p:spPr/>
        <p:txBody>
          <a:bodyPr/>
          <a:lstStyle/>
          <a:p>
            <a:fld id="{52E224B6-AC52-144B-AED6-B20AEBA9C630}" type="slidenum">
              <a:rPr lang="en-US" smtClean="0"/>
              <a:t>13</a:t>
            </a:fld>
            <a:endParaRPr lang="en-US"/>
          </a:p>
        </p:txBody>
      </p:sp>
    </p:spTree>
    <p:extLst>
      <p:ext uri="{BB962C8B-B14F-4D97-AF65-F5344CB8AC3E}">
        <p14:creationId xmlns:p14="http://schemas.microsoft.com/office/powerpoint/2010/main" val="40385283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22BCF3-EDC6-9895-FB4F-BADBE2DC044A}"/>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669C8D7F-0AD9-E60B-66F4-BC6CA6504E8F}"/>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80D4F717-A0AB-6DE6-6AA5-D587A4F648C3}"/>
              </a:ext>
            </a:extLst>
          </p:cNvPr>
          <p:cNvSpPr>
            <a:spLocks noGrp="1"/>
          </p:cNvSpPr>
          <p:nvPr>
            <p:ph type="body" idx="1"/>
          </p:nvPr>
        </p:nvSpPr>
        <p:spPr/>
        <p:txBody>
          <a:bodyPr/>
          <a:lstStyle/>
          <a:p>
            <a:endParaRPr lang="ko-KR" altLang="en-US" dirty="0"/>
          </a:p>
        </p:txBody>
      </p:sp>
      <p:sp>
        <p:nvSpPr>
          <p:cNvPr id="4" name="슬라이드 번호 개체 틀 3">
            <a:extLst>
              <a:ext uri="{FF2B5EF4-FFF2-40B4-BE49-F238E27FC236}">
                <a16:creationId xmlns:a16="http://schemas.microsoft.com/office/drawing/2014/main" id="{035115E5-C76C-8BF2-F08A-5FDD9C071E01}"/>
              </a:ext>
            </a:extLst>
          </p:cNvPr>
          <p:cNvSpPr>
            <a:spLocks noGrp="1"/>
          </p:cNvSpPr>
          <p:nvPr>
            <p:ph type="sldNum" sz="quarter" idx="5"/>
          </p:nvPr>
        </p:nvSpPr>
        <p:spPr/>
        <p:txBody>
          <a:bodyPr/>
          <a:lstStyle/>
          <a:p>
            <a:fld id="{52E224B6-AC52-144B-AED6-B20AEBA9C630}" type="slidenum">
              <a:rPr lang="en-US" smtClean="0"/>
              <a:t>14</a:t>
            </a:fld>
            <a:endParaRPr lang="en-US"/>
          </a:p>
        </p:txBody>
      </p:sp>
    </p:spTree>
    <p:extLst>
      <p:ext uri="{BB962C8B-B14F-4D97-AF65-F5344CB8AC3E}">
        <p14:creationId xmlns:p14="http://schemas.microsoft.com/office/powerpoint/2010/main" val="11859132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F38060-441B-24EF-EB90-64D13E170234}"/>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F3056657-124C-0322-6056-ECA99B4DF98D}"/>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DA01DE51-106E-656A-5DB4-10A5769F53D6}"/>
              </a:ext>
            </a:extLst>
          </p:cNvPr>
          <p:cNvSpPr>
            <a:spLocks noGrp="1"/>
          </p:cNvSpPr>
          <p:nvPr>
            <p:ph type="body" idx="1"/>
          </p:nvPr>
        </p:nvSpPr>
        <p:spPr/>
        <p:txBody>
          <a:bodyPr/>
          <a:lstStyle/>
          <a:p>
            <a:endParaRPr lang="ko-KR" altLang="en-US" dirty="0"/>
          </a:p>
        </p:txBody>
      </p:sp>
      <p:sp>
        <p:nvSpPr>
          <p:cNvPr id="4" name="슬라이드 번호 개체 틀 3">
            <a:extLst>
              <a:ext uri="{FF2B5EF4-FFF2-40B4-BE49-F238E27FC236}">
                <a16:creationId xmlns:a16="http://schemas.microsoft.com/office/drawing/2014/main" id="{F07E4E00-9AB4-43D8-DA0C-4FD65861D983}"/>
              </a:ext>
            </a:extLst>
          </p:cNvPr>
          <p:cNvSpPr>
            <a:spLocks noGrp="1"/>
          </p:cNvSpPr>
          <p:nvPr>
            <p:ph type="sldNum" sz="quarter" idx="5"/>
          </p:nvPr>
        </p:nvSpPr>
        <p:spPr/>
        <p:txBody>
          <a:bodyPr/>
          <a:lstStyle/>
          <a:p>
            <a:fld id="{52E224B6-AC52-144B-AED6-B20AEBA9C630}" type="slidenum">
              <a:rPr lang="en-US" smtClean="0"/>
              <a:t>15</a:t>
            </a:fld>
            <a:endParaRPr lang="en-US"/>
          </a:p>
        </p:txBody>
      </p:sp>
    </p:spTree>
    <p:extLst>
      <p:ext uri="{BB962C8B-B14F-4D97-AF65-F5344CB8AC3E}">
        <p14:creationId xmlns:p14="http://schemas.microsoft.com/office/powerpoint/2010/main" val="42615397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33C860-AEAF-ACFA-64B5-E2BC6C3FD585}"/>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C3310C75-A0D0-7F7D-EE1E-05B0BD65DC9B}"/>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75D2550A-F400-16D0-162E-7F97484AC5DD}"/>
              </a:ext>
            </a:extLst>
          </p:cNvPr>
          <p:cNvSpPr>
            <a:spLocks noGrp="1"/>
          </p:cNvSpPr>
          <p:nvPr>
            <p:ph type="body" idx="1"/>
          </p:nvPr>
        </p:nvSpPr>
        <p:spPr/>
        <p:txBody>
          <a:bodyPr/>
          <a:lstStyle/>
          <a:p>
            <a:endParaRPr lang="ko-KR" altLang="en-US" dirty="0"/>
          </a:p>
        </p:txBody>
      </p:sp>
      <p:sp>
        <p:nvSpPr>
          <p:cNvPr id="4" name="슬라이드 번호 개체 틀 3">
            <a:extLst>
              <a:ext uri="{FF2B5EF4-FFF2-40B4-BE49-F238E27FC236}">
                <a16:creationId xmlns:a16="http://schemas.microsoft.com/office/drawing/2014/main" id="{E8EAC3C4-3EFE-CF04-E29D-243CB2A7EC33}"/>
              </a:ext>
            </a:extLst>
          </p:cNvPr>
          <p:cNvSpPr>
            <a:spLocks noGrp="1"/>
          </p:cNvSpPr>
          <p:nvPr>
            <p:ph type="sldNum" sz="quarter" idx="5"/>
          </p:nvPr>
        </p:nvSpPr>
        <p:spPr/>
        <p:txBody>
          <a:bodyPr/>
          <a:lstStyle/>
          <a:p>
            <a:fld id="{52E224B6-AC52-144B-AED6-B20AEBA9C630}" type="slidenum">
              <a:rPr lang="en-US" smtClean="0"/>
              <a:t>16</a:t>
            </a:fld>
            <a:endParaRPr lang="en-US"/>
          </a:p>
        </p:txBody>
      </p:sp>
    </p:spTree>
    <p:extLst>
      <p:ext uri="{BB962C8B-B14F-4D97-AF65-F5344CB8AC3E}">
        <p14:creationId xmlns:p14="http://schemas.microsoft.com/office/powerpoint/2010/main" val="10993866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DC134E-F8F0-DF5C-8B37-4408C0240810}"/>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08BABC51-2CF6-3C4B-AD21-4D5F1CF4DF9A}"/>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713E4810-61DC-698C-5D2B-B42DA12EA4F1}"/>
              </a:ext>
            </a:extLst>
          </p:cNvPr>
          <p:cNvSpPr>
            <a:spLocks noGrp="1"/>
          </p:cNvSpPr>
          <p:nvPr>
            <p:ph type="body" idx="1"/>
          </p:nvPr>
        </p:nvSpPr>
        <p:spPr/>
        <p:txBody>
          <a:bodyPr/>
          <a:lstStyle/>
          <a:p>
            <a:endParaRPr lang="ko-KR" altLang="en-US" dirty="0"/>
          </a:p>
        </p:txBody>
      </p:sp>
      <p:sp>
        <p:nvSpPr>
          <p:cNvPr id="4" name="슬라이드 번호 개체 틀 3">
            <a:extLst>
              <a:ext uri="{FF2B5EF4-FFF2-40B4-BE49-F238E27FC236}">
                <a16:creationId xmlns:a16="http://schemas.microsoft.com/office/drawing/2014/main" id="{D0D17B42-AD93-443F-47FD-DDE19D812C54}"/>
              </a:ext>
            </a:extLst>
          </p:cNvPr>
          <p:cNvSpPr>
            <a:spLocks noGrp="1"/>
          </p:cNvSpPr>
          <p:nvPr>
            <p:ph type="sldNum" sz="quarter" idx="5"/>
          </p:nvPr>
        </p:nvSpPr>
        <p:spPr/>
        <p:txBody>
          <a:bodyPr/>
          <a:lstStyle/>
          <a:p>
            <a:fld id="{52E224B6-AC52-144B-AED6-B20AEBA9C630}" type="slidenum">
              <a:rPr lang="en-US" smtClean="0"/>
              <a:t>17</a:t>
            </a:fld>
            <a:endParaRPr lang="en-US"/>
          </a:p>
        </p:txBody>
      </p:sp>
    </p:spTree>
    <p:extLst>
      <p:ext uri="{BB962C8B-B14F-4D97-AF65-F5344CB8AC3E}">
        <p14:creationId xmlns:p14="http://schemas.microsoft.com/office/powerpoint/2010/main" val="41980298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260A0E-D37D-8D79-B837-843952454963}"/>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A8209E16-AD39-4A3C-A156-264AD7860849}"/>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18FD6238-620A-3E0C-3694-E3CC2515C329}"/>
              </a:ext>
            </a:extLst>
          </p:cNvPr>
          <p:cNvSpPr>
            <a:spLocks noGrp="1"/>
          </p:cNvSpPr>
          <p:nvPr>
            <p:ph type="body" idx="1"/>
          </p:nvPr>
        </p:nvSpPr>
        <p:spPr/>
        <p:txBody>
          <a:bodyPr/>
          <a:lstStyle/>
          <a:p>
            <a:endParaRPr lang="ko-KR" altLang="en-US" dirty="0"/>
          </a:p>
        </p:txBody>
      </p:sp>
      <p:sp>
        <p:nvSpPr>
          <p:cNvPr id="4" name="슬라이드 번호 개체 틀 3">
            <a:extLst>
              <a:ext uri="{FF2B5EF4-FFF2-40B4-BE49-F238E27FC236}">
                <a16:creationId xmlns:a16="http://schemas.microsoft.com/office/drawing/2014/main" id="{96D99F10-76E2-2D5E-3B82-D0A44AE55B44}"/>
              </a:ext>
            </a:extLst>
          </p:cNvPr>
          <p:cNvSpPr>
            <a:spLocks noGrp="1"/>
          </p:cNvSpPr>
          <p:nvPr>
            <p:ph type="sldNum" sz="quarter" idx="5"/>
          </p:nvPr>
        </p:nvSpPr>
        <p:spPr/>
        <p:txBody>
          <a:bodyPr/>
          <a:lstStyle/>
          <a:p>
            <a:fld id="{52E224B6-AC52-144B-AED6-B20AEBA9C630}" type="slidenum">
              <a:rPr lang="en-US" smtClean="0"/>
              <a:t>18</a:t>
            </a:fld>
            <a:endParaRPr lang="en-US"/>
          </a:p>
        </p:txBody>
      </p:sp>
    </p:spTree>
    <p:extLst>
      <p:ext uri="{BB962C8B-B14F-4D97-AF65-F5344CB8AC3E}">
        <p14:creationId xmlns:p14="http://schemas.microsoft.com/office/powerpoint/2010/main" val="16167661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1D2732-FA21-D7BF-F348-24BA9F4BD300}"/>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DC4D44F0-301D-1195-9B9D-6EA5318690A4}"/>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3D3B2A85-09A2-B68D-5D69-F635E1149BBB}"/>
              </a:ext>
            </a:extLst>
          </p:cNvPr>
          <p:cNvSpPr>
            <a:spLocks noGrp="1"/>
          </p:cNvSpPr>
          <p:nvPr>
            <p:ph type="body" idx="1"/>
          </p:nvPr>
        </p:nvSpPr>
        <p:spPr/>
        <p:txBody>
          <a:bodyPr/>
          <a:lstStyle/>
          <a:p>
            <a:endParaRPr lang="ko-KR" altLang="en-US" dirty="0"/>
          </a:p>
        </p:txBody>
      </p:sp>
      <p:sp>
        <p:nvSpPr>
          <p:cNvPr id="4" name="슬라이드 번호 개체 틀 3">
            <a:extLst>
              <a:ext uri="{FF2B5EF4-FFF2-40B4-BE49-F238E27FC236}">
                <a16:creationId xmlns:a16="http://schemas.microsoft.com/office/drawing/2014/main" id="{1E8671FC-03E2-056F-6AFF-89B77DC02955}"/>
              </a:ext>
            </a:extLst>
          </p:cNvPr>
          <p:cNvSpPr>
            <a:spLocks noGrp="1"/>
          </p:cNvSpPr>
          <p:nvPr>
            <p:ph type="sldNum" sz="quarter" idx="5"/>
          </p:nvPr>
        </p:nvSpPr>
        <p:spPr/>
        <p:txBody>
          <a:bodyPr/>
          <a:lstStyle/>
          <a:p>
            <a:fld id="{52E224B6-AC52-144B-AED6-B20AEBA9C630}" type="slidenum">
              <a:rPr lang="en-US" smtClean="0"/>
              <a:t>19</a:t>
            </a:fld>
            <a:endParaRPr lang="en-US"/>
          </a:p>
        </p:txBody>
      </p:sp>
    </p:spTree>
    <p:extLst>
      <p:ext uri="{BB962C8B-B14F-4D97-AF65-F5344CB8AC3E}">
        <p14:creationId xmlns:p14="http://schemas.microsoft.com/office/powerpoint/2010/main" val="27029432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716C5A-A958-345E-99C6-BDA2D7680B63}"/>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86CE49FB-5C0A-2F72-C228-4557E96AF6F6}"/>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D6C2D5C9-07A8-036E-6E2A-98F118EAB986}"/>
              </a:ext>
            </a:extLst>
          </p:cNvPr>
          <p:cNvSpPr>
            <a:spLocks noGrp="1"/>
          </p:cNvSpPr>
          <p:nvPr>
            <p:ph type="body" idx="1"/>
          </p:nvPr>
        </p:nvSpPr>
        <p:spPr/>
        <p:txBody>
          <a:bodyPr/>
          <a:lstStyle/>
          <a:p>
            <a:endParaRPr lang="ko-KR" altLang="en-US" dirty="0"/>
          </a:p>
        </p:txBody>
      </p:sp>
      <p:sp>
        <p:nvSpPr>
          <p:cNvPr id="4" name="슬라이드 번호 개체 틀 3">
            <a:extLst>
              <a:ext uri="{FF2B5EF4-FFF2-40B4-BE49-F238E27FC236}">
                <a16:creationId xmlns:a16="http://schemas.microsoft.com/office/drawing/2014/main" id="{D39F6CFB-351C-7844-B22B-6CDD666BF677}"/>
              </a:ext>
            </a:extLst>
          </p:cNvPr>
          <p:cNvSpPr>
            <a:spLocks noGrp="1"/>
          </p:cNvSpPr>
          <p:nvPr>
            <p:ph type="sldNum" sz="quarter" idx="5"/>
          </p:nvPr>
        </p:nvSpPr>
        <p:spPr/>
        <p:txBody>
          <a:bodyPr/>
          <a:lstStyle/>
          <a:p>
            <a:fld id="{52E224B6-AC52-144B-AED6-B20AEBA9C630}" type="slidenum">
              <a:rPr lang="en-US" smtClean="0"/>
              <a:t>20</a:t>
            </a:fld>
            <a:endParaRPr lang="en-US"/>
          </a:p>
        </p:txBody>
      </p:sp>
    </p:spTree>
    <p:extLst>
      <p:ext uri="{BB962C8B-B14F-4D97-AF65-F5344CB8AC3E}">
        <p14:creationId xmlns:p14="http://schemas.microsoft.com/office/powerpoint/2010/main" val="42013654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89590A-3ACF-AA84-12B4-883EB6DC272C}"/>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8CC475C4-1914-5B8A-4DAB-B6D5E2D689A4}"/>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FFA40965-2CF5-CBB5-093E-7993A0616063}"/>
              </a:ext>
            </a:extLst>
          </p:cNvPr>
          <p:cNvSpPr>
            <a:spLocks noGrp="1"/>
          </p:cNvSpPr>
          <p:nvPr>
            <p:ph type="body" idx="1"/>
          </p:nvPr>
        </p:nvSpPr>
        <p:spPr/>
        <p:txBody>
          <a:bodyPr/>
          <a:lstStyle/>
          <a:p>
            <a:endParaRPr lang="ko-KR" altLang="en-US" dirty="0"/>
          </a:p>
        </p:txBody>
      </p:sp>
      <p:sp>
        <p:nvSpPr>
          <p:cNvPr id="4" name="슬라이드 번호 개체 틀 3">
            <a:extLst>
              <a:ext uri="{FF2B5EF4-FFF2-40B4-BE49-F238E27FC236}">
                <a16:creationId xmlns:a16="http://schemas.microsoft.com/office/drawing/2014/main" id="{8CE0070D-B965-E098-F191-D5CA279FB29C}"/>
              </a:ext>
            </a:extLst>
          </p:cNvPr>
          <p:cNvSpPr>
            <a:spLocks noGrp="1"/>
          </p:cNvSpPr>
          <p:nvPr>
            <p:ph type="sldNum" sz="quarter" idx="5"/>
          </p:nvPr>
        </p:nvSpPr>
        <p:spPr/>
        <p:txBody>
          <a:bodyPr/>
          <a:lstStyle/>
          <a:p>
            <a:fld id="{52E224B6-AC52-144B-AED6-B20AEBA9C630}" type="slidenum">
              <a:rPr lang="en-US" smtClean="0"/>
              <a:t>21</a:t>
            </a:fld>
            <a:endParaRPr lang="en-US"/>
          </a:p>
        </p:txBody>
      </p:sp>
    </p:spTree>
    <p:extLst>
      <p:ext uri="{BB962C8B-B14F-4D97-AF65-F5344CB8AC3E}">
        <p14:creationId xmlns:p14="http://schemas.microsoft.com/office/powerpoint/2010/main" val="29058028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2A93EC-E827-BA66-FE33-C64EDEA22DBD}"/>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DC102558-3E66-53DE-42EA-12F5F99F4F95}"/>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761A2642-109E-D229-8917-68846CCF9B57}"/>
              </a:ext>
            </a:extLst>
          </p:cNvPr>
          <p:cNvSpPr>
            <a:spLocks noGrp="1"/>
          </p:cNvSpPr>
          <p:nvPr>
            <p:ph type="body" idx="1"/>
          </p:nvPr>
        </p:nvSpPr>
        <p:spPr/>
        <p:txBody>
          <a:bodyPr/>
          <a:lstStyle/>
          <a:p>
            <a:endParaRPr lang="ko-KR" altLang="en-US" dirty="0"/>
          </a:p>
        </p:txBody>
      </p:sp>
      <p:sp>
        <p:nvSpPr>
          <p:cNvPr id="4" name="슬라이드 번호 개체 틀 3">
            <a:extLst>
              <a:ext uri="{FF2B5EF4-FFF2-40B4-BE49-F238E27FC236}">
                <a16:creationId xmlns:a16="http://schemas.microsoft.com/office/drawing/2014/main" id="{31187A65-9D18-0D86-FBDB-7B7B81F4AAEB}"/>
              </a:ext>
            </a:extLst>
          </p:cNvPr>
          <p:cNvSpPr>
            <a:spLocks noGrp="1"/>
          </p:cNvSpPr>
          <p:nvPr>
            <p:ph type="sldNum" sz="quarter" idx="5"/>
          </p:nvPr>
        </p:nvSpPr>
        <p:spPr/>
        <p:txBody>
          <a:bodyPr/>
          <a:lstStyle/>
          <a:p>
            <a:fld id="{52E224B6-AC52-144B-AED6-B20AEBA9C630}" type="slidenum">
              <a:rPr lang="en-US" smtClean="0"/>
              <a:t>22</a:t>
            </a:fld>
            <a:endParaRPr lang="en-US"/>
          </a:p>
        </p:txBody>
      </p:sp>
    </p:spTree>
    <p:extLst>
      <p:ext uri="{BB962C8B-B14F-4D97-AF65-F5344CB8AC3E}">
        <p14:creationId xmlns:p14="http://schemas.microsoft.com/office/powerpoint/2010/main" val="18969437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577C54-368D-45C8-3F21-EF8F66A9FA7E}"/>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68AA9358-152F-BA4B-3B23-162F10A750BD}"/>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32710847-2905-4CFB-EB1C-52F2CACD8AF4}"/>
              </a:ext>
            </a:extLst>
          </p:cNvPr>
          <p:cNvSpPr>
            <a:spLocks noGrp="1"/>
          </p:cNvSpPr>
          <p:nvPr>
            <p:ph type="body" idx="1"/>
          </p:nvPr>
        </p:nvSpPr>
        <p:spPr/>
        <p:txBody>
          <a:bodyPr/>
          <a:lstStyle/>
          <a:p>
            <a:r>
              <a:rPr lang="en-US" altLang="ko-KR" sz="1200" dirty="0">
                <a:solidFill>
                  <a:srgbClr val="000000"/>
                </a:solidFill>
              </a:rPr>
              <a:t>Remnant: : </a:t>
            </a:r>
            <a:r>
              <a:rPr lang="ko-KR" altLang="en-US" sz="1200" b="0" i="0" kern="1200" dirty="0">
                <a:solidFill>
                  <a:schemeClr val="tx1"/>
                </a:solidFill>
                <a:effectLst/>
                <a:latin typeface="+mn-lt"/>
                <a:ea typeface="+mn-ea"/>
                <a:cs typeface="+mn-cs"/>
              </a:rPr>
              <a:t>남은 부분</a:t>
            </a:r>
            <a:r>
              <a:rPr lang="en-US" altLang="ko-KR" sz="1200" b="0" i="0" kern="1200" dirty="0">
                <a:solidFill>
                  <a:schemeClr val="tx1"/>
                </a:solidFill>
                <a:effectLst/>
                <a:latin typeface="+mn-lt"/>
                <a:ea typeface="+mn-ea"/>
                <a:cs typeface="+mn-cs"/>
              </a:rPr>
              <a:t>, </a:t>
            </a:r>
            <a:r>
              <a:rPr lang="ko-KR" altLang="en-US" sz="1200" b="0" i="0" kern="1200" dirty="0">
                <a:solidFill>
                  <a:schemeClr val="tx1"/>
                </a:solidFill>
                <a:effectLst/>
                <a:latin typeface="+mn-lt"/>
                <a:ea typeface="+mn-ea"/>
                <a:cs typeface="+mn-cs"/>
              </a:rPr>
              <a:t>나머지</a:t>
            </a:r>
            <a:endParaRPr lang="en-US" altLang="ko-KR" sz="1200" b="0" i="0" kern="1200" dirty="0">
              <a:solidFill>
                <a:schemeClr val="tx1"/>
              </a:solidFill>
              <a:effectLst/>
              <a:latin typeface="+mn-lt"/>
              <a:ea typeface="+mn-ea"/>
              <a:cs typeface="+mn-cs"/>
            </a:endParaRPr>
          </a:p>
          <a:p>
            <a:r>
              <a:rPr lang="nb-NO" altLang="ko-KR" sz="1200" b="0" i="0" kern="1200" dirty="0" err="1">
                <a:solidFill>
                  <a:schemeClr val="tx1"/>
                </a:solidFill>
                <a:effectLst/>
                <a:latin typeface="+mn-lt"/>
                <a:ea typeface="+mn-ea"/>
                <a:cs typeface="+mn-cs"/>
              </a:rPr>
              <a:t>Fractional</a:t>
            </a:r>
            <a:r>
              <a:rPr lang="nb-NO" altLang="ko-KR" sz="1200" b="0" i="0" kern="1200" dirty="0">
                <a:solidFill>
                  <a:schemeClr val="tx1"/>
                </a:solidFill>
                <a:effectLst/>
                <a:latin typeface="+mn-lt"/>
                <a:ea typeface="+mn-ea"/>
                <a:cs typeface="+mn-cs"/>
              </a:rPr>
              <a:t> </a:t>
            </a:r>
            <a:r>
              <a:rPr lang="nb-NO" altLang="ko-KR" sz="1200" b="0" i="0" kern="1200" dirty="0" err="1">
                <a:solidFill>
                  <a:schemeClr val="tx1"/>
                </a:solidFill>
                <a:effectLst/>
                <a:latin typeface="+mn-lt"/>
                <a:ea typeface="+mn-ea"/>
                <a:cs typeface="+mn-cs"/>
              </a:rPr>
              <a:t>Distillation</a:t>
            </a:r>
            <a:r>
              <a:rPr lang="nb-NO" altLang="ko-KR" sz="1200" b="0" i="0" kern="1200" dirty="0">
                <a:solidFill>
                  <a:schemeClr val="tx1"/>
                </a:solidFill>
                <a:effectLst/>
                <a:latin typeface="+mn-lt"/>
                <a:ea typeface="+mn-ea"/>
                <a:cs typeface="+mn-cs"/>
              </a:rPr>
              <a:t> : </a:t>
            </a:r>
            <a:r>
              <a:rPr lang="ko-KR" altLang="en-US" sz="1200" b="0" i="0" kern="1200" dirty="0">
                <a:solidFill>
                  <a:schemeClr val="tx1"/>
                </a:solidFill>
                <a:effectLst/>
                <a:latin typeface="+mn-lt"/>
                <a:ea typeface="+mn-ea"/>
                <a:cs typeface="+mn-cs"/>
              </a:rPr>
              <a:t>분별 증류</a:t>
            </a:r>
            <a:r>
              <a:rPr lang="en-US" altLang="ko-KR" sz="1200" b="0" i="0" kern="1200" dirty="0">
                <a:solidFill>
                  <a:schemeClr val="tx1"/>
                </a:solidFill>
                <a:effectLst/>
                <a:latin typeface="+mn-lt"/>
                <a:ea typeface="+mn-ea"/>
                <a:cs typeface="+mn-cs"/>
              </a:rPr>
              <a:t>(</a:t>
            </a:r>
            <a:r>
              <a:rPr lang="ko-KR" altLang="en-US" sz="1200" b="0" i="0" kern="1200" dirty="0">
                <a:solidFill>
                  <a:schemeClr val="tx1"/>
                </a:solidFill>
                <a:effectLst/>
                <a:latin typeface="+mn-lt"/>
                <a:ea typeface="+mn-ea"/>
                <a:cs typeface="+mn-cs"/>
              </a:rPr>
              <a:t>액체 혼합물을 가열하여 각각의 성분을 분리해 내는 방법</a:t>
            </a:r>
            <a:r>
              <a:rPr lang="en-US" altLang="ko-KR" sz="1200" b="0" i="0" kern="1200" dirty="0">
                <a:solidFill>
                  <a:schemeClr val="tx1"/>
                </a:solidFill>
                <a:effectLst/>
                <a:latin typeface="+mn-lt"/>
                <a:ea typeface="+mn-ea"/>
                <a:cs typeface="+mn-cs"/>
              </a:rPr>
              <a:t>)</a:t>
            </a:r>
            <a:endParaRPr lang="ko-KR" altLang="en-US" dirty="0"/>
          </a:p>
        </p:txBody>
      </p:sp>
      <p:sp>
        <p:nvSpPr>
          <p:cNvPr id="4" name="슬라이드 번호 개체 틀 3">
            <a:extLst>
              <a:ext uri="{FF2B5EF4-FFF2-40B4-BE49-F238E27FC236}">
                <a16:creationId xmlns:a16="http://schemas.microsoft.com/office/drawing/2014/main" id="{405A240F-1104-45B8-91D8-48192301064A}"/>
              </a:ext>
            </a:extLst>
          </p:cNvPr>
          <p:cNvSpPr>
            <a:spLocks noGrp="1"/>
          </p:cNvSpPr>
          <p:nvPr>
            <p:ph type="sldNum" sz="quarter" idx="5"/>
          </p:nvPr>
        </p:nvSpPr>
        <p:spPr/>
        <p:txBody>
          <a:bodyPr/>
          <a:lstStyle/>
          <a:p>
            <a:fld id="{52E224B6-AC52-144B-AED6-B20AEBA9C630}" type="slidenum">
              <a:rPr lang="en-US" smtClean="0"/>
              <a:t>5</a:t>
            </a:fld>
            <a:endParaRPr lang="en-US"/>
          </a:p>
        </p:txBody>
      </p:sp>
    </p:spTree>
    <p:extLst>
      <p:ext uri="{BB962C8B-B14F-4D97-AF65-F5344CB8AC3E}">
        <p14:creationId xmlns:p14="http://schemas.microsoft.com/office/powerpoint/2010/main" val="62359750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B62ABC-B322-5758-1008-2561A2237C87}"/>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DCF68422-271B-C51A-55D8-DFDDB419DF95}"/>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EE71E6EA-349D-F006-B2FA-F582460125CD}"/>
              </a:ext>
            </a:extLst>
          </p:cNvPr>
          <p:cNvSpPr>
            <a:spLocks noGrp="1"/>
          </p:cNvSpPr>
          <p:nvPr>
            <p:ph type="body" idx="1"/>
          </p:nvPr>
        </p:nvSpPr>
        <p:spPr/>
        <p:txBody>
          <a:bodyPr/>
          <a:lstStyle/>
          <a:p>
            <a:endParaRPr lang="ko-KR" altLang="en-US" dirty="0"/>
          </a:p>
        </p:txBody>
      </p:sp>
      <p:sp>
        <p:nvSpPr>
          <p:cNvPr id="4" name="슬라이드 번호 개체 틀 3">
            <a:extLst>
              <a:ext uri="{FF2B5EF4-FFF2-40B4-BE49-F238E27FC236}">
                <a16:creationId xmlns:a16="http://schemas.microsoft.com/office/drawing/2014/main" id="{35F872DC-E822-6503-92F5-CBADFC8C1801}"/>
              </a:ext>
            </a:extLst>
          </p:cNvPr>
          <p:cNvSpPr>
            <a:spLocks noGrp="1"/>
          </p:cNvSpPr>
          <p:nvPr>
            <p:ph type="sldNum" sz="quarter" idx="5"/>
          </p:nvPr>
        </p:nvSpPr>
        <p:spPr/>
        <p:txBody>
          <a:bodyPr/>
          <a:lstStyle/>
          <a:p>
            <a:fld id="{52E224B6-AC52-144B-AED6-B20AEBA9C630}" type="slidenum">
              <a:rPr lang="en-US" smtClean="0"/>
              <a:t>23</a:t>
            </a:fld>
            <a:endParaRPr lang="en-US"/>
          </a:p>
        </p:txBody>
      </p:sp>
    </p:spTree>
    <p:extLst>
      <p:ext uri="{BB962C8B-B14F-4D97-AF65-F5344CB8AC3E}">
        <p14:creationId xmlns:p14="http://schemas.microsoft.com/office/powerpoint/2010/main" val="42794912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CCAC58-3E1D-63D2-29BC-023FFC878C3A}"/>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1A3A4880-BC8D-6B08-E1E4-6E3EFFFCD5F0}"/>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A5C6546A-D84F-3A86-3C91-22B24D7426A5}"/>
              </a:ext>
            </a:extLst>
          </p:cNvPr>
          <p:cNvSpPr>
            <a:spLocks noGrp="1"/>
          </p:cNvSpPr>
          <p:nvPr>
            <p:ph type="body" idx="1"/>
          </p:nvPr>
        </p:nvSpPr>
        <p:spPr/>
        <p:txBody>
          <a:bodyPr/>
          <a:lstStyle/>
          <a:p>
            <a:endParaRPr lang="ko-KR" altLang="en-US" dirty="0"/>
          </a:p>
        </p:txBody>
      </p:sp>
      <p:sp>
        <p:nvSpPr>
          <p:cNvPr id="4" name="슬라이드 번호 개체 틀 3">
            <a:extLst>
              <a:ext uri="{FF2B5EF4-FFF2-40B4-BE49-F238E27FC236}">
                <a16:creationId xmlns:a16="http://schemas.microsoft.com/office/drawing/2014/main" id="{92A7477A-7DDB-97FA-6F42-D7F7F947BA6D}"/>
              </a:ext>
            </a:extLst>
          </p:cNvPr>
          <p:cNvSpPr>
            <a:spLocks noGrp="1"/>
          </p:cNvSpPr>
          <p:nvPr>
            <p:ph type="sldNum" sz="quarter" idx="5"/>
          </p:nvPr>
        </p:nvSpPr>
        <p:spPr/>
        <p:txBody>
          <a:bodyPr/>
          <a:lstStyle/>
          <a:p>
            <a:fld id="{52E224B6-AC52-144B-AED6-B20AEBA9C630}" type="slidenum">
              <a:rPr lang="en-US" smtClean="0"/>
              <a:t>24</a:t>
            </a:fld>
            <a:endParaRPr lang="en-US"/>
          </a:p>
        </p:txBody>
      </p:sp>
    </p:spTree>
    <p:extLst>
      <p:ext uri="{BB962C8B-B14F-4D97-AF65-F5344CB8AC3E}">
        <p14:creationId xmlns:p14="http://schemas.microsoft.com/office/powerpoint/2010/main" val="5338005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F30226-01AE-A2DC-4AD0-DF290C937DCB}"/>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46D439A2-A0A7-343B-9406-391F00FF8861}"/>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70870728-E750-6330-4108-710972B5C30A}"/>
              </a:ext>
            </a:extLst>
          </p:cNvPr>
          <p:cNvSpPr>
            <a:spLocks noGrp="1"/>
          </p:cNvSpPr>
          <p:nvPr>
            <p:ph type="body" idx="1"/>
          </p:nvPr>
        </p:nvSpPr>
        <p:spPr/>
        <p:txBody>
          <a:bodyPr/>
          <a:lstStyle/>
          <a:p>
            <a:endParaRPr lang="ko-KR" altLang="en-US" dirty="0"/>
          </a:p>
        </p:txBody>
      </p:sp>
      <p:sp>
        <p:nvSpPr>
          <p:cNvPr id="4" name="슬라이드 번호 개체 틀 3">
            <a:extLst>
              <a:ext uri="{FF2B5EF4-FFF2-40B4-BE49-F238E27FC236}">
                <a16:creationId xmlns:a16="http://schemas.microsoft.com/office/drawing/2014/main" id="{ADDB4D39-FE17-3727-95B3-4CC5AD9DA7E5}"/>
              </a:ext>
            </a:extLst>
          </p:cNvPr>
          <p:cNvSpPr>
            <a:spLocks noGrp="1"/>
          </p:cNvSpPr>
          <p:nvPr>
            <p:ph type="sldNum" sz="quarter" idx="5"/>
          </p:nvPr>
        </p:nvSpPr>
        <p:spPr/>
        <p:txBody>
          <a:bodyPr/>
          <a:lstStyle/>
          <a:p>
            <a:fld id="{52E224B6-AC52-144B-AED6-B20AEBA9C630}" type="slidenum">
              <a:rPr lang="en-US" smtClean="0"/>
              <a:t>25</a:t>
            </a:fld>
            <a:endParaRPr lang="en-US"/>
          </a:p>
        </p:txBody>
      </p:sp>
    </p:spTree>
    <p:extLst>
      <p:ext uri="{BB962C8B-B14F-4D97-AF65-F5344CB8AC3E}">
        <p14:creationId xmlns:p14="http://schemas.microsoft.com/office/powerpoint/2010/main" val="9363738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2F167B-01E2-C5A2-8A84-1B3DD788261A}"/>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74C78EC2-3F72-3D3C-5BDF-9AB854836AAD}"/>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C4BC1451-3239-F0C0-7BE6-CE6E6D8A5735}"/>
              </a:ext>
            </a:extLst>
          </p:cNvPr>
          <p:cNvSpPr>
            <a:spLocks noGrp="1"/>
          </p:cNvSpPr>
          <p:nvPr>
            <p:ph type="body" idx="1"/>
          </p:nvPr>
        </p:nvSpPr>
        <p:spPr/>
        <p:txBody>
          <a:bodyPr/>
          <a:lstStyle/>
          <a:p>
            <a:endParaRPr lang="ko-KR" altLang="en-US" dirty="0"/>
          </a:p>
        </p:txBody>
      </p:sp>
      <p:sp>
        <p:nvSpPr>
          <p:cNvPr id="4" name="슬라이드 번호 개체 틀 3">
            <a:extLst>
              <a:ext uri="{FF2B5EF4-FFF2-40B4-BE49-F238E27FC236}">
                <a16:creationId xmlns:a16="http://schemas.microsoft.com/office/drawing/2014/main" id="{C9830351-893D-EA13-E3DC-3FBB1B13D36B}"/>
              </a:ext>
            </a:extLst>
          </p:cNvPr>
          <p:cNvSpPr>
            <a:spLocks noGrp="1"/>
          </p:cNvSpPr>
          <p:nvPr>
            <p:ph type="sldNum" sz="quarter" idx="5"/>
          </p:nvPr>
        </p:nvSpPr>
        <p:spPr/>
        <p:txBody>
          <a:bodyPr/>
          <a:lstStyle/>
          <a:p>
            <a:fld id="{52E224B6-AC52-144B-AED6-B20AEBA9C630}" type="slidenum">
              <a:rPr lang="en-US" smtClean="0"/>
              <a:t>26</a:t>
            </a:fld>
            <a:endParaRPr lang="en-US"/>
          </a:p>
        </p:txBody>
      </p:sp>
    </p:spTree>
    <p:extLst>
      <p:ext uri="{BB962C8B-B14F-4D97-AF65-F5344CB8AC3E}">
        <p14:creationId xmlns:p14="http://schemas.microsoft.com/office/powerpoint/2010/main" val="289729037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30F5D0-F93B-493F-B828-463DB9DCE03F}"/>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2116DF3D-5260-8296-5ACA-B96D41E600E8}"/>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550571DB-A40B-A39B-F39E-0848EDB01B2A}"/>
              </a:ext>
            </a:extLst>
          </p:cNvPr>
          <p:cNvSpPr>
            <a:spLocks noGrp="1"/>
          </p:cNvSpPr>
          <p:nvPr>
            <p:ph type="body" idx="1"/>
          </p:nvPr>
        </p:nvSpPr>
        <p:spPr/>
        <p:txBody>
          <a:bodyPr/>
          <a:lstStyle/>
          <a:p>
            <a:endParaRPr lang="ko-KR" altLang="en-US" dirty="0"/>
          </a:p>
        </p:txBody>
      </p:sp>
      <p:sp>
        <p:nvSpPr>
          <p:cNvPr id="4" name="슬라이드 번호 개체 틀 3">
            <a:extLst>
              <a:ext uri="{FF2B5EF4-FFF2-40B4-BE49-F238E27FC236}">
                <a16:creationId xmlns:a16="http://schemas.microsoft.com/office/drawing/2014/main" id="{68A55079-CE98-85E1-D132-5C068F82AE13}"/>
              </a:ext>
            </a:extLst>
          </p:cNvPr>
          <p:cNvSpPr>
            <a:spLocks noGrp="1"/>
          </p:cNvSpPr>
          <p:nvPr>
            <p:ph type="sldNum" sz="quarter" idx="5"/>
          </p:nvPr>
        </p:nvSpPr>
        <p:spPr/>
        <p:txBody>
          <a:bodyPr/>
          <a:lstStyle/>
          <a:p>
            <a:fld id="{52E224B6-AC52-144B-AED6-B20AEBA9C630}" type="slidenum">
              <a:rPr lang="en-US" smtClean="0"/>
              <a:t>27</a:t>
            </a:fld>
            <a:endParaRPr lang="en-US"/>
          </a:p>
        </p:txBody>
      </p:sp>
    </p:spTree>
    <p:extLst>
      <p:ext uri="{BB962C8B-B14F-4D97-AF65-F5344CB8AC3E}">
        <p14:creationId xmlns:p14="http://schemas.microsoft.com/office/powerpoint/2010/main" val="220518619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E26A4E-EFB3-609A-50F3-215AF7B62AF3}"/>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6833AD92-8A7D-D42A-328D-F987CB0610B1}"/>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3703CCEF-EF92-2D3E-0CB8-5CCDCD1F9A2D}"/>
              </a:ext>
            </a:extLst>
          </p:cNvPr>
          <p:cNvSpPr>
            <a:spLocks noGrp="1"/>
          </p:cNvSpPr>
          <p:nvPr>
            <p:ph type="body" idx="1"/>
          </p:nvPr>
        </p:nvSpPr>
        <p:spPr/>
        <p:txBody>
          <a:bodyPr/>
          <a:lstStyle/>
          <a:p>
            <a:endParaRPr lang="ko-KR" altLang="en-US" dirty="0"/>
          </a:p>
        </p:txBody>
      </p:sp>
      <p:sp>
        <p:nvSpPr>
          <p:cNvPr id="4" name="슬라이드 번호 개체 틀 3">
            <a:extLst>
              <a:ext uri="{FF2B5EF4-FFF2-40B4-BE49-F238E27FC236}">
                <a16:creationId xmlns:a16="http://schemas.microsoft.com/office/drawing/2014/main" id="{298BFE85-F3BE-FF2C-97B4-EBD4B9DE6963}"/>
              </a:ext>
            </a:extLst>
          </p:cNvPr>
          <p:cNvSpPr>
            <a:spLocks noGrp="1"/>
          </p:cNvSpPr>
          <p:nvPr>
            <p:ph type="sldNum" sz="quarter" idx="5"/>
          </p:nvPr>
        </p:nvSpPr>
        <p:spPr/>
        <p:txBody>
          <a:bodyPr/>
          <a:lstStyle/>
          <a:p>
            <a:fld id="{52E224B6-AC52-144B-AED6-B20AEBA9C630}" type="slidenum">
              <a:rPr lang="en-US" smtClean="0"/>
              <a:t>28</a:t>
            </a:fld>
            <a:endParaRPr lang="en-US"/>
          </a:p>
        </p:txBody>
      </p:sp>
    </p:spTree>
    <p:extLst>
      <p:ext uri="{BB962C8B-B14F-4D97-AF65-F5344CB8AC3E}">
        <p14:creationId xmlns:p14="http://schemas.microsoft.com/office/powerpoint/2010/main" val="128558211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4D8699-78F9-B01D-16BD-1ABA42218A32}"/>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B0BEC36A-79A3-B054-6A16-20B9F2541F33}"/>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365C11D2-B663-DCC6-C683-CBFE5DAFA680}"/>
              </a:ext>
            </a:extLst>
          </p:cNvPr>
          <p:cNvSpPr>
            <a:spLocks noGrp="1"/>
          </p:cNvSpPr>
          <p:nvPr>
            <p:ph type="body" idx="1"/>
          </p:nvPr>
        </p:nvSpPr>
        <p:spPr/>
        <p:txBody>
          <a:bodyPr/>
          <a:lstStyle/>
          <a:p>
            <a:endParaRPr lang="ko-KR" altLang="en-US" dirty="0"/>
          </a:p>
        </p:txBody>
      </p:sp>
      <p:sp>
        <p:nvSpPr>
          <p:cNvPr id="4" name="슬라이드 번호 개체 틀 3">
            <a:extLst>
              <a:ext uri="{FF2B5EF4-FFF2-40B4-BE49-F238E27FC236}">
                <a16:creationId xmlns:a16="http://schemas.microsoft.com/office/drawing/2014/main" id="{088FCF83-E82F-CFEF-54BA-C70F8BA4DD3E}"/>
              </a:ext>
            </a:extLst>
          </p:cNvPr>
          <p:cNvSpPr>
            <a:spLocks noGrp="1"/>
          </p:cNvSpPr>
          <p:nvPr>
            <p:ph type="sldNum" sz="quarter" idx="5"/>
          </p:nvPr>
        </p:nvSpPr>
        <p:spPr/>
        <p:txBody>
          <a:bodyPr/>
          <a:lstStyle/>
          <a:p>
            <a:fld id="{52E224B6-AC52-144B-AED6-B20AEBA9C630}" type="slidenum">
              <a:rPr lang="en-US" smtClean="0"/>
              <a:t>29</a:t>
            </a:fld>
            <a:endParaRPr lang="en-US"/>
          </a:p>
        </p:txBody>
      </p:sp>
    </p:spTree>
    <p:extLst>
      <p:ext uri="{BB962C8B-B14F-4D97-AF65-F5344CB8AC3E}">
        <p14:creationId xmlns:p14="http://schemas.microsoft.com/office/powerpoint/2010/main" val="89568066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6ED97D-28B5-5B31-0811-980DC46DD23F}"/>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791726CD-AD64-97BD-96F4-79FD7D67954A}"/>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48148597-03C9-0E27-6A72-69918A42B38F}"/>
              </a:ext>
            </a:extLst>
          </p:cNvPr>
          <p:cNvSpPr>
            <a:spLocks noGrp="1"/>
          </p:cNvSpPr>
          <p:nvPr>
            <p:ph type="body" idx="1"/>
          </p:nvPr>
        </p:nvSpPr>
        <p:spPr/>
        <p:txBody>
          <a:bodyPr/>
          <a:lstStyle/>
          <a:p>
            <a:endParaRPr lang="ko-KR" altLang="en-US" dirty="0"/>
          </a:p>
        </p:txBody>
      </p:sp>
      <p:sp>
        <p:nvSpPr>
          <p:cNvPr id="4" name="슬라이드 번호 개체 틀 3">
            <a:extLst>
              <a:ext uri="{FF2B5EF4-FFF2-40B4-BE49-F238E27FC236}">
                <a16:creationId xmlns:a16="http://schemas.microsoft.com/office/drawing/2014/main" id="{345AA7C5-F02E-BDD5-88AE-0BC350920ED2}"/>
              </a:ext>
            </a:extLst>
          </p:cNvPr>
          <p:cNvSpPr>
            <a:spLocks noGrp="1"/>
          </p:cNvSpPr>
          <p:nvPr>
            <p:ph type="sldNum" sz="quarter" idx="5"/>
          </p:nvPr>
        </p:nvSpPr>
        <p:spPr/>
        <p:txBody>
          <a:bodyPr/>
          <a:lstStyle/>
          <a:p>
            <a:fld id="{52E224B6-AC52-144B-AED6-B20AEBA9C630}" type="slidenum">
              <a:rPr lang="en-US" smtClean="0"/>
              <a:t>30</a:t>
            </a:fld>
            <a:endParaRPr lang="en-US"/>
          </a:p>
        </p:txBody>
      </p:sp>
    </p:spTree>
    <p:extLst>
      <p:ext uri="{BB962C8B-B14F-4D97-AF65-F5344CB8AC3E}">
        <p14:creationId xmlns:p14="http://schemas.microsoft.com/office/powerpoint/2010/main" val="209989836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C75B6F-6BB4-6055-F13B-B558A295C6AC}"/>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963568FF-ADBC-13AD-D8F0-8AC0E2C89679}"/>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B57B7C47-75CC-633A-119A-69EE81B78C22}"/>
              </a:ext>
            </a:extLst>
          </p:cNvPr>
          <p:cNvSpPr>
            <a:spLocks noGrp="1"/>
          </p:cNvSpPr>
          <p:nvPr>
            <p:ph type="body" idx="1"/>
          </p:nvPr>
        </p:nvSpPr>
        <p:spPr/>
        <p:txBody>
          <a:bodyPr/>
          <a:lstStyle/>
          <a:p>
            <a:endParaRPr lang="ko-KR" altLang="en-US" dirty="0"/>
          </a:p>
        </p:txBody>
      </p:sp>
      <p:sp>
        <p:nvSpPr>
          <p:cNvPr id="4" name="슬라이드 번호 개체 틀 3">
            <a:extLst>
              <a:ext uri="{FF2B5EF4-FFF2-40B4-BE49-F238E27FC236}">
                <a16:creationId xmlns:a16="http://schemas.microsoft.com/office/drawing/2014/main" id="{8D0A13A5-AF0B-66E3-8C1D-A8C75DAC18DF}"/>
              </a:ext>
            </a:extLst>
          </p:cNvPr>
          <p:cNvSpPr>
            <a:spLocks noGrp="1"/>
          </p:cNvSpPr>
          <p:nvPr>
            <p:ph type="sldNum" sz="quarter" idx="5"/>
          </p:nvPr>
        </p:nvSpPr>
        <p:spPr/>
        <p:txBody>
          <a:bodyPr/>
          <a:lstStyle/>
          <a:p>
            <a:fld id="{52E224B6-AC52-144B-AED6-B20AEBA9C630}" type="slidenum">
              <a:rPr lang="en-US" smtClean="0"/>
              <a:t>31</a:t>
            </a:fld>
            <a:endParaRPr lang="en-US"/>
          </a:p>
        </p:txBody>
      </p:sp>
    </p:spTree>
    <p:extLst>
      <p:ext uri="{BB962C8B-B14F-4D97-AF65-F5344CB8AC3E}">
        <p14:creationId xmlns:p14="http://schemas.microsoft.com/office/powerpoint/2010/main" val="69902414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C6D703-EF4F-0C1C-113F-4E055BFC8C4A}"/>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4175F3ED-87CA-02B5-DC09-8EB40BF52548}"/>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D049D5B5-77AB-7435-0462-2BBFA00CF6CC}"/>
              </a:ext>
            </a:extLst>
          </p:cNvPr>
          <p:cNvSpPr>
            <a:spLocks noGrp="1"/>
          </p:cNvSpPr>
          <p:nvPr>
            <p:ph type="body" idx="1"/>
          </p:nvPr>
        </p:nvSpPr>
        <p:spPr/>
        <p:txBody>
          <a:bodyPr/>
          <a:lstStyle/>
          <a:p>
            <a:endParaRPr lang="ko-KR" altLang="en-US" dirty="0"/>
          </a:p>
        </p:txBody>
      </p:sp>
      <p:sp>
        <p:nvSpPr>
          <p:cNvPr id="4" name="슬라이드 번호 개체 틀 3">
            <a:extLst>
              <a:ext uri="{FF2B5EF4-FFF2-40B4-BE49-F238E27FC236}">
                <a16:creationId xmlns:a16="http://schemas.microsoft.com/office/drawing/2014/main" id="{E790BE21-9AF5-E932-EE2B-97C4B673E4BF}"/>
              </a:ext>
            </a:extLst>
          </p:cNvPr>
          <p:cNvSpPr>
            <a:spLocks noGrp="1"/>
          </p:cNvSpPr>
          <p:nvPr>
            <p:ph type="sldNum" sz="quarter" idx="5"/>
          </p:nvPr>
        </p:nvSpPr>
        <p:spPr/>
        <p:txBody>
          <a:bodyPr/>
          <a:lstStyle/>
          <a:p>
            <a:fld id="{52E224B6-AC52-144B-AED6-B20AEBA9C630}" type="slidenum">
              <a:rPr lang="en-US" smtClean="0"/>
              <a:t>32</a:t>
            </a:fld>
            <a:endParaRPr lang="en-US"/>
          </a:p>
        </p:txBody>
      </p:sp>
    </p:spTree>
    <p:extLst>
      <p:ext uri="{BB962C8B-B14F-4D97-AF65-F5344CB8AC3E}">
        <p14:creationId xmlns:p14="http://schemas.microsoft.com/office/powerpoint/2010/main" val="34052337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9B9DBD-A794-EFD8-8F62-39ACC3C79698}"/>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C419124E-64AB-311C-8BD8-3B80BAC1CF55}"/>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32781ECF-0E7D-7856-660C-98A87BA04FB8}"/>
              </a:ext>
            </a:extLst>
          </p:cNvPr>
          <p:cNvSpPr>
            <a:spLocks noGrp="1"/>
          </p:cNvSpPr>
          <p:nvPr>
            <p:ph type="body" idx="1"/>
          </p:nvPr>
        </p:nvSpPr>
        <p:spPr/>
        <p:txBody>
          <a:bodyPr/>
          <a:lstStyle/>
          <a:p>
            <a:endParaRPr lang="ko-KR" altLang="en-US" dirty="0"/>
          </a:p>
        </p:txBody>
      </p:sp>
      <p:sp>
        <p:nvSpPr>
          <p:cNvPr id="4" name="슬라이드 번호 개체 틀 3">
            <a:extLst>
              <a:ext uri="{FF2B5EF4-FFF2-40B4-BE49-F238E27FC236}">
                <a16:creationId xmlns:a16="http://schemas.microsoft.com/office/drawing/2014/main" id="{BD8B2DD1-359F-8378-1DE0-97EDBA611C82}"/>
              </a:ext>
            </a:extLst>
          </p:cNvPr>
          <p:cNvSpPr>
            <a:spLocks noGrp="1"/>
          </p:cNvSpPr>
          <p:nvPr>
            <p:ph type="sldNum" sz="quarter" idx="5"/>
          </p:nvPr>
        </p:nvSpPr>
        <p:spPr/>
        <p:txBody>
          <a:bodyPr/>
          <a:lstStyle/>
          <a:p>
            <a:fld id="{52E224B6-AC52-144B-AED6-B20AEBA9C630}" type="slidenum">
              <a:rPr lang="en-US" smtClean="0"/>
              <a:t>6</a:t>
            </a:fld>
            <a:endParaRPr lang="en-US"/>
          </a:p>
        </p:txBody>
      </p:sp>
    </p:spTree>
    <p:extLst>
      <p:ext uri="{BB962C8B-B14F-4D97-AF65-F5344CB8AC3E}">
        <p14:creationId xmlns:p14="http://schemas.microsoft.com/office/powerpoint/2010/main" val="82456304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2773E1-0414-19E2-ED48-B82FCB96C13F}"/>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6E731DC3-EDF4-855D-65C8-8D06DA7FAEE4}"/>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9D045515-765B-AFED-B86C-134D328D1B2C}"/>
              </a:ext>
            </a:extLst>
          </p:cNvPr>
          <p:cNvSpPr>
            <a:spLocks noGrp="1"/>
          </p:cNvSpPr>
          <p:nvPr>
            <p:ph type="body" idx="1"/>
          </p:nvPr>
        </p:nvSpPr>
        <p:spPr/>
        <p:txBody>
          <a:bodyPr/>
          <a:lstStyle/>
          <a:p>
            <a:endParaRPr lang="ko-KR" altLang="en-US" dirty="0"/>
          </a:p>
        </p:txBody>
      </p:sp>
      <p:sp>
        <p:nvSpPr>
          <p:cNvPr id="4" name="슬라이드 번호 개체 틀 3">
            <a:extLst>
              <a:ext uri="{FF2B5EF4-FFF2-40B4-BE49-F238E27FC236}">
                <a16:creationId xmlns:a16="http://schemas.microsoft.com/office/drawing/2014/main" id="{9EADEEC7-B9BC-2272-8F39-B69081A1519C}"/>
              </a:ext>
            </a:extLst>
          </p:cNvPr>
          <p:cNvSpPr>
            <a:spLocks noGrp="1"/>
          </p:cNvSpPr>
          <p:nvPr>
            <p:ph type="sldNum" sz="quarter" idx="5"/>
          </p:nvPr>
        </p:nvSpPr>
        <p:spPr/>
        <p:txBody>
          <a:bodyPr/>
          <a:lstStyle/>
          <a:p>
            <a:fld id="{52E224B6-AC52-144B-AED6-B20AEBA9C630}" type="slidenum">
              <a:rPr lang="en-US" smtClean="0"/>
              <a:t>33</a:t>
            </a:fld>
            <a:endParaRPr lang="en-US"/>
          </a:p>
        </p:txBody>
      </p:sp>
    </p:spTree>
    <p:extLst>
      <p:ext uri="{BB962C8B-B14F-4D97-AF65-F5344CB8AC3E}">
        <p14:creationId xmlns:p14="http://schemas.microsoft.com/office/powerpoint/2010/main" val="97143121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6C2C03-BD92-19F0-7213-50CFCA593084}"/>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62A124EE-3D85-D8DF-462E-5EF4C417454C}"/>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0A299383-0E23-DD5C-EEE5-BF8C173676F4}"/>
              </a:ext>
            </a:extLst>
          </p:cNvPr>
          <p:cNvSpPr>
            <a:spLocks noGrp="1"/>
          </p:cNvSpPr>
          <p:nvPr>
            <p:ph type="body" idx="1"/>
          </p:nvPr>
        </p:nvSpPr>
        <p:spPr/>
        <p:txBody>
          <a:bodyPr/>
          <a:lstStyle/>
          <a:p>
            <a:endParaRPr lang="ko-KR" altLang="en-US" dirty="0"/>
          </a:p>
        </p:txBody>
      </p:sp>
      <p:sp>
        <p:nvSpPr>
          <p:cNvPr id="4" name="슬라이드 번호 개체 틀 3">
            <a:extLst>
              <a:ext uri="{FF2B5EF4-FFF2-40B4-BE49-F238E27FC236}">
                <a16:creationId xmlns:a16="http://schemas.microsoft.com/office/drawing/2014/main" id="{94DCF975-2BE0-6E77-DBF2-D6BD47BDB9D0}"/>
              </a:ext>
            </a:extLst>
          </p:cNvPr>
          <p:cNvSpPr>
            <a:spLocks noGrp="1"/>
          </p:cNvSpPr>
          <p:nvPr>
            <p:ph type="sldNum" sz="quarter" idx="5"/>
          </p:nvPr>
        </p:nvSpPr>
        <p:spPr/>
        <p:txBody>
          <a:bodyPr/>
          <a:lstStyle/>
          <a:p>
            <a:fld id="{52E224B6-AC52-144B-AED6-B20AEBA9C630}" type="slidenum">
              <a:rPr lang="en-US" smtClean="0"/>
              <a:t>34</a:t>
            </a:fld>
            <a:endParaRPr lang="en-US"/>
          </a:p>
        </p:txBody>
      </p:sp>
    </p:spTree>
    <p:extLst>
      <p:ext uri="{BB962C8B-B14F-4D97-AF65-F5344CB8AC3E}">
        <p14:creationId xmlns:p14="http://schemas.microsoft.com/office/powerpoint/2010/main" val="184982725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017D11-755A-5986-8FA7-403270EF95B5}"/>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DED92716-EBCD-61CF-8E0D-CC286795977F}"/>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9507E619-7C28-C4E3-C9E0-32336EC3E7D3}"/>
              </a:ext>
            </a:extLst>
          </p:cNvPr>
          <p:cNvSpPr>
            <a:spLocks noGrp="1"/>
          </p:cNvSpPr>
          <p:nvPr>
            <p:ph type="body" idx="1"/>
          </p:nvPr>
        </p:nvSpPr>
        <p:spPr/>
        <p:txBody>
          <a:bodyPr/>
          <a:lstStyle/>
          <a:p>
            <a:endParaRPr lang="ko-KR" altLang="en-US" dirty="0"/>
          </a:p>
        </p:txBody>
      </p:sp>
      <p:sp>
        <p:nvSpPr>
          <p:cNvPr id="4" name="슬라이드 번호 개체 틀 3">
            <a:extLst>
              <a:ext uri="{FF2B5EF4-FFF2-40B4-BE49-F238E27FC236}">
                <a16:creationId xmlns:a16="http://schemas.microsoft.com/office/drawing/2014/main" id="{80CF1D13-A323-A1BA-95EE-3C7A7CC019ED}"/>
              </a:ext>
            </a:extLst>
          </p:cNvPr>
          <p:cNvSpPr>
            <a:spLocks noGrp="1"/>
          </p:cNvSpPr>
          <p:nvPr>
            <p:ph type="sldNum" sz="quarter" idx="5"/>
          </p:nvPr>
        </p:nvSpPr>
        <p:spPr/>
        <p:txBody>
          <a:bodyPr/>
          <a:lstStyle/>
          <a:p>
            <a:fld id="{52E224B6-AC52-144B-AED6-B20AEBA9C630}" type="slidenum">
              <a:rPr lang="en-US" smtClean="0"/>
              <a:t>35</a:t>
            </a:fld>
            <a:endParaRPr lang="en-US"/>
          </a:p>
        </p:txBody>
      </p:sp>
    </p:spTree>
    <p:extLst>
      <p:ext uri="{BB962C8B-B14F-4D97-AF65-F5344CB8AC3E}">
        <p14:creationId xmlns:p14="http://schemas.microsoft.com/office/powerpoint/2010/main" val="356279203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0AF3C7-C63E-7139-88F7-5E67FBD7632D}"/>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A37ACB66-C29E-F2EB-DE23-91BD9A9F3134}"/>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9E75F2F9-E0DA-7C77-8A57-79C5868BFD63}"/>
              </a:ext>
            </a:extLst>
          </p:cNvPr>
          <p:cNvSpPr>
            <a:spLocks noGrp="1"/>
          </p:cNvSpPr>
          <p:nvPr>
            <p:ph type="body" idx="1"/>
          </p:nvPr>
        </p:nvSpPr>
        <p:spPr/>
        <p:txBody>
          <a:bodyPr/>
          <a:lstStyle/>
          <a:p>
            <a:endParaRPr lang="ko-KR" altLang="en-US" dirty="0"/>
          </a:p>
        </p:txBody>
      </p:sp>
      <p:sp>
        <p:nvSpPr>
          <p:cNvPr id="4" name="슬라이드 번호 개체 틀 3">
            <a:extLst>
              <a:ext uri="{FF2B5EF4-FFF2-40B4-BE49-F238E27FC236}">
                <a16:creationId xmlns:a16="http://schemas.microsoft.com/office/drawing/2014/main" id="{88A94C64-9EDF-A2B1-40A7-90119DD5C4F9}"/>
              </a:ext>
            </a:extLst>
          </p:cNvPr>
          <p:cNvSpPr>
            <a:spLocks noGrp="1"/>
          </p:cNvSpPr>
          <p:nvPr>
            <p:ph type="sldNum" sz="quarter" idx="5"/>
          </p:nvPr>
        </p:nvSpPr>
        <p:spPr/>
        <p:txBody>
          <a:bodyPr/>
          <a:lstStyle/>
          <a:p>
            <a:fld id="{52E224B6-AC52-144B-AED6-B20AEBA9C630}" type="slidenum">
              <a:rPr lang="en-US" smtClean="0"/>
              <a:t>36</a:t>
            </a:fld>
            <a:endParaRPr lang="en-US"/>
          </a:p>
        </p:txBody>
      </p:sp>
    </p:spTree>
    <p:extLst>
      <p:ext uri="{BB962C8B-B14F-4D97-AF65-F5344CB8AC3E}">
        <p14:creationId xmlns:p14="http://schemas.microsoft.com/office/powerpoint/2010/main" val="410400076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415128-E2F7-CA6B-E266-2387AEC6499B}"/>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2ED3CE4D-E1A2-9BDD-178B-D5E08361657F}"/>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296B7E4E-D182-15FF-1F55-08FA3A75E553}"/>
              </a:ext>
            </a:extLst>
          </p:cNvPr>
          <p:cNvSpPr>
            <a:spLocks noGrp="1"/>
          </p:cNvSpPr>
          <p:nvPr>
            <p:ph type="body" idx="1"/>
          </p:nvPr>
        </p:nvSpPr>
        <p:spPr/>
        <p:txBody>
          <a:bodyPr/>
          <a:lstStyle/>
          <a:p>
            <a:endParaRPr lang="ko-KR" altLang="en-US" dirty="0"/>
          </a:p>
        </p:txBody>
      </p:sp>
      <p:sp>
        <p:nvSpPr>
          <p:cNvPr id="4" name="슬라이드 번호 개체 틀 3">
            <a:extLst>
              <a:ext uri="{FF2B5EF4-FFF2-40B4-BE49-F238E27FC236}">
                <a16:creationId xmlns:a16="http://schemas.microsoft.com/office/drawing/2014/main" id="{1E8144CC-EBCF-8FE4-443F-445C62CAC120}"/>
              </a:ext>
            </a:extLst>
          </p:cNvPr>
          <p:cNvSpPr>
            <a:spLocks noGrp="1"/>
          </p:cNvSpPr>
          <p:nvPr>
            <p:ph type="sldNum" sz="quarter" idx="5"/>
          </p:nvPr>
        </p:nvSpPr>
        <p:spPr/>
        <p:txBody>
          <a:bodyPr/>
          <a:lstStyle/>
          <a:p>
            <a:fld id="{52E224B6-AC52-144B-AED6-B20AEBA9C630}" type="slidenum">
              <a:rPr lang="en-US" smtClean="0"/>
              <a:t>37</a:t>
            </a:fld>
            <a:endParaRPr lang="en-US"/>
          </a:p>
        </p:txBody>
      </p:sp>
    </p:spTree>
    <p:extLst>
      <p:ext uri="{BB962C8B-B14F-4D97-AF65-F5344CB8AC3E}">
        <p14:creationId xmlns:p14="http://schemas.microsoft.com/office/powerpoint/2010/main" val="38914562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830919-A126-7BD6-C474-59429EDDEA44}"/>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C4D4A0A7-5186-4866-DB8C-84368C076207}"/>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66A56B8C-04F8-16B1-B512-7243D73A9C28}"/>
              </a:ext>
            </a:extLst>
          </p:cNvPr>
          <p:cNvSpPr>
            <a:spLocks noGrp="1"/>
          </p:cNvSpPr>
          <p:nvPr>
            <p:ph type="body" idx="1"/>
          </p:nvPr>
        </p:nvSpPr>
        <p:spPr/>
        <p:txBody>
          <a:bodyPr/>
          <a:lstStyle/>
          <a:p>
            <a:endParaRPr lang="ko-KR" altLang="en-US" dirty="0"/>
          </a:p>
        </p:txBody>
      </p:sp>
      <p:sp>
        <p:nvSpPr>
          <p:cNvPr id="4" name="슬라이드 번호 개체 틀 3">
            <a:extLst>
              <a:ext uri="{FF2B5EF4-FFF2-40B4-BE49-F238E27FC236}">
                <a16:creationId xmlns:a16="http://schemas.microsoft.com/office/drawing/2014/main" id="{3A4B94D6-EA65-5DF5-3AB3-00B0D7C9C102}"/>
              </a:ext>
            </a:extLst>
          </p:cNvPr>
          <p:cNvSpPr>
            <a:spLocks noGrp="1"/>
          </p:cNvSpPr>
          <p:nvPr>
            <p:ph type="sldNum" sz="quarter" idx="5"/>
          </p:nvPr>
        </p:nvSpPr>
        <p:spPr/>
        <p:txBody>
          <a:bodyPr/>
          <a:lstStyle/>
          <a:p>
            <a:fld id="{52E224B6-AC52-144B-AED6-B20AEBA9C630}" type="slidenum">
              <a:rPr lang="en-US" smtClean="0"/>
              <a:t>38</a:t>
            </a:fld>
            <a:endParaRPr lang="en-US"/>
          </a:p>
        </p:txBody>
      </p:sp>
    </p:spTree>
    <p:extLst>
      <p:ext uri="{BB962C8B-B14F-4D97-AF65-F5344CB8AC3E}">
        <p14:creationId xmlns:p14="http://schemas.microsoft.com/office/powerpoint/2010/main" val="150216932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A6A454-B9B3-7043-80DE-0C546D4AC52B}"/>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8D139276-BE93-EFFF-D8F9-E4AF1D1AF8B2}"/>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6F1A90EB-16EA-FC59-D9A4-1FD200FFBD77}"/>
              </a:ext>
            </a:extLst>
          </p:cNvPr>
          <p:cNvSpPr>
            <a:spLocks noGrp="1"/>
          </p:cNvSpPr>
          <p:nvPr>
            <p:ph type="body" idx="1"/>
          </p:nvPr>
        </p:nvSpPr>
        <p:spPr/>
        <p:txBody>
          <a:bodyPr/>
          <a:lstStyle/>
          <a:p>
            <a:endParaRPr lang="ko-KR" altLang="en-US" dirty="0"/>
          </a:p>
        </p:txBody>
      </p:sp>
      <p:sp>
        <p:nvSpPr>
          <p:cNvPr id="4" name="슬라이드 번호 개체 틀 3">
            <a:extLst>
              <a:ext uri="{FF2B5EF4-FFF2-40B4-BE49-F238E27FC236}">
                <a16:creationId xmlns:a16="http://schemas.microsoft.com/office/drawing/2014/main" id="{AE13BCD6-0253-6A93-AF6C-AA8426017A8A}"/>
              </a:ext>
            </a:extLst>
          </p:cNvPr>
          <p:cNvSpPr>
            <a:spLocks noGrp="1"/>
          </p:cNvSpPr>
          <p:nvPr>
            <p:ph type="sldNum" sz="quarter" idx="5"/>
          </p:nvPr>
        </p:nvSpPr>
        <p:spPr/>
        <p:txBody>
          <a:bodyPr/>
          <a:lstStyle/>
          <a:p>
            <a:fld id="{52E224B6-AC52-144B-AED6-B20AEBA9C630}" type="slidenum">
              <a:rPr lang="en-US" smtClean="0"/>
              <a:t>39</a:t>
            </a:fld>
            <a:endParaRPr lang="en-US"/>
          </a:p>
        </p:txBody>
      </p:sp>
    </p:spTree>
    <p:extLst>
      <p:ext uri="{BB962C8B-B14F-4D97-AF65-F5344CB8AC3E}">
        <p14:creationId xmlns:p14="http://schemas.microsoft.com/office/powerpoint/2010/main" val="57073689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1353EB-A153-A224-AD9D-3EBB8AD20450}"/>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BBD09059-8E33-FE40-3844-20FC186753CA}"/>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2CFF3972-3502-4516-EFC8-39515AC81659}"/>
              </a:ext>
            </a:extLst>
          </p:cNvPr>
          <p:cNvSpPr>
            <a:spLocks noGrp="1"/>
          </p:cNvSpPr>
          <p:nvPr>
            <p:ph type="body" idx="1"/>
          </p:nvPr>
        </p:nvSpPr>
        <p:spPr/>
        <p:txBody>
          <a:bodyPr/>
          <a:lstStyle/>
          <a:p>
            <a:endParaRPr lang="ko-KR" altLang="en-US" dirty="0"/>
          </a:p>
        </p:txBody>
      </p:sp>
      <p:sp>
        <p:nvSpPr>
          <p:cNvPr id="4" name="슬라이드 번호 개체 틀 3">
            <a:extLst>
              <a:ext uri="{FF2B5EF4-FFF2-40B4-BE49-F238E27FC236}">
                <a16:creationId xmlns:a16="http://schemas.microsoft.com/office/drawing/2014/main" id="{26586814-D8BD-A599-E2EA-00C88C258B56}"/>
              </a:ext>
            </a:extLst>
          </p:cNvPr>
          <p:cNvSpPr>
            <a:spLocks noGrp="1"/>
          </p:cNvSpPr>
          <p:nvPr>
            <p:ph type="sldNum" sz="quarter" idx="5"/>
          </p:nvPr>
        </p:nvSpPr>
        <p:spPr/>
        <p:txBody>
          <a:bodyPr/>
          <a:lstStyle/>
          <a:p>
            <a:fld id="{52E224B6-AC52-144B-AED6-B20AEBA9C630}" type="slidenum">
              <a:rPr lang="en-US" smtClean="0"/>
              <a:t>40</a:t>
            </a:fld>
            <a:endParaRPr lang="en-US"/>
          </a:p>
        </p:txBody>
      </p:sp>
    </p:spTree>
    <p:extLst>
      <p:ext uri="{BB962C8B-B14F-4D97-AF65-F5344CB8AC3E}">
        <p14:creationId xmlns:p14="http://schemas.microsoft.com/office/powerpoint/2010/main" val="153919667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EC720F-89A0-0260-0B3A-3AB5FB78AB00}"/>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5EF8FDB4-4A62-18B7-50B8-20B2E640DE9B}"/>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B6BFA53D-B91A-0198-1F3B-9D948A0FB9B9}"/>
              </a:ext>
            </a:extLst>
          </p:cNvPr>
          <p:cNvSpPr>
            <a:spLocks noGrp="1"/>
          </p:cNvSpPr>
          <p:nvPr>
            <p:ph type="body" idx="1"/>
          </p:nvPr>
        </p:nvSpPr>
        <p:spPr/>
        <p:txBody>
          <a:bodyPr/>
          <a:lstStyle/>
          <a:p>
            <a:endParaRPr lang="ko-KR" altLang="en-US" dirty="0"/>
          </a:p>
        </p:txBody>
      </p:sp>
      <p:sp>
        <p:nvSpPr>
          <p:cNvPr id="4" name="슬라이드 번호 개체 틀 3">
            <a:extLst>
              <a:ext uri="{FF2B5EF4-FFF2-40B4-BE49-F238E27FC236}">
                <a16:creationId xmlns:a16="http://schemas.microsoft.com/office/drawing/2014/main" id="{50285C04-93D6-B984-CFDC-97183E837D5D}"/>
              </a:ext>
            </a:extLst>
          </p:cNvPr>
          <p:cNvSpPr>
            <a:spLocks noGrp="1"/>
          </p:cNvSpPr>
          <p:nvPr>
            <p:ph type="sldNum" sz="quarter" idx="5"/>
          </p:nvPr>
        </p:nvSpPr>
        <p:spPr/>
        <p:txBody>
          <a:bodyPr/>
          <a:lstStyle/>
          <a:p>
            <a:fld id="{52E224B6-AC52-144B-AED6-B20AEBA9C630}" type="slidenum">
              <a:rPr lang="en-US" smtClean="0"/>
              <a:t>41</a:t>
            </a:fld>
            <a:endParaRPr lang="en-US"/>
          </a:p>
        </p:txBody>
      </p:sp>
    </p:spTree>
    <p:extLst>
      <p:ext uri="{BB962C8B-B14F-4D97-AF65-F5344CB8AC3E}">
        <p14:creationId xmlns:p14="http://schemas.microsoft.com/office/powerpoint/2010/main" val="330774490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B81B97-2A20-1091-ABBE-064DF5308231}"/>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2217ADE7-34AA-8106-37BF-FCCDE2FCC801}"/>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7B4F1AFD-E17F-22AB-820A-CE90F42A3ACD}"/>
              </a:ext>
            </a:extLst>
          </p:cNvPr>
          <p:cNvSpPr>
            <a:spLocks noGrp="1"/>
          </p:cNvSpPr>
          <p:nvPr>
            <p:ph type="body" idx="1"/>
          </p:nvPr>
        </p:nvSpPr>
        <p:spPr/>
        <p:txBody>
          <a:bodyPr/>
          <a:lstStyle/>
          <a:p>
            <a:endParaRPr lang="ko-KR" altLang="en-US" dirty="0"/>
          </a:p>
        </p:txBody>
      </p:sp>
      <p:sp>
        <p:nvSpPr>
          <p:cNvPr id="4" name="슬라이드 번호 개체 틀 3">
            <a:extLst>
              <a:ext uri="{FF2B5EF4-FFF2-40B4-BE49-F238E27FC236}">
                <a16:creationId xmlns:a16="http://schemas.microsoft.com/office/drawing/2014/main" id="{47E31BF3-651F-528E-9F26-958A5CC0E303}"/>
              </a:ext>
            </a:extLst>
          </p:cNvPr>
          <p:cNvSpPr>
            <a:spLocks noGrp="1"/>
          </p:cNvSpPr>
          <p:nvPr>
            <p:ph type="sldNum" sz="quarter" idx="5"/>
          </p:nvPr>
        </p:nvSpPr>
        <p:spPr/>
        <p:txBody>
          <a:bodyPr/>
          <a:lstStyle/>
          <a:p>
            <a:fld id="{52E224B6-AC52-144B-AED6-B20AEBA9C630}" type="slidenum">
              <a:rPr lang="en-US" smtClean="0"/>
              <a:t>42</a:t>
            </a:fld>
            <a:endParaRPr lang="en-US"/>
          </a:p>
        </p:txBody>
      </p:sp>
    </p:spTree>
    <p:extLst>
      <p:ext uri="{BB962C8B-B14F-4D97-AF65-F5344CB8AC3E}">
        <p14:creationId xmlns:p14="http://schemas.microsoft.com/office/powerpoint/2010/main" val="7186807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altLang="ko-KR" sz="1200" kern="1200" dirty="0">
                <a:solidFill>
                  <a:schemeClr val="tx1"/>
                </a:solidFill>
                <a:effectLst/>
                <a:latin typeface="+mn-lt"/>
                <a:ea typeface="+mn-ea"/>
                <a:cs typeface="+mn-cs"/>
              </a:rPr>
              <a:t>Consistency: </a:t>
            </a:r>
            <a:r>
              <a:rPr lang="ko-KR" altLang="ko-KR" sz="1200" kern="1200" dirty="0">
                <a:solidFill>
                  <a:schemeClr val="tx1"/>
                </a:solidFill>
                <a:effectLst/>
                <a:latin typeface="+mn-lt"/>
                <a:ea typeface="+mn-ea"/>
                <a:cs typeface="+mn-cs"/>
              </a:rPr>
              <a:t>농도</a:t>
            </a:r>
            <a:endParaRPr lang="en-US" altLang="ko-KR" sz="1200" kern="1200" dirty="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altLang="ko-KR" sz="1200" kern="1200" dirty="0">
                <a:solidFill>
                  <a:schemeClr val="tx1"/>
                </a:solidFill>
                <a:effectLst/>
                <a:latin typeface="+mn-lt"/>
                <a:ea typeface="+mn-ea"/>
                <a:cs typeface="+mn-cs"/>
              </a:rPr>
              <a:t>Residual: </a:t>
            </a:r>
            <a:r>
              <a:rPr lang="ko-KR" altLang="ko-KR" sz="1200" kern="1200" dirty="0">
                <a:solidFill>
                  <a:schemeClr val="tx1"/>
                </a:solidFill>
                <a:effectLst/>
                <a:latin typeface="+mn-lt"/>
                <a:ea typeface="+mn-ea"/>
                <a:cs typeface="+mn-cs"/>
              </a:rPr>
              <a:t>남은</a:t>
            </a:r>
            <a:r>
              <a:rPr lang="en-US" altLang="ko-KR" sz="1200" kern="1200" dirty="0">
                <a:solidFill>
                  <a:schemeClr val="tx1"/>
                </a:solidFill>
                <a:effectLst/>
                <a:latin typeface="+mn-lt"/>
                <a:ea typeface="+mn-ea"/>
                <a:cs typeface="+mn-cs"/>
              </a:rPr>
              <a:t>, </a:t>
            </a:r>
            <a:r>
              <a:rPr lang="ko-KR" altLang="ko-KR" sz="1200" kern="1200" dirty="0">
                <a:solidFill>
                  <a:schemeClr val="tx1"/>
                </a:solidFill>
                <a:effectLst/>
                <a:latin typeface="+mn-lt"/>
                <a:ea typeface="+mn-ea"/>
                <a:cs typeface="+mn-cs"/>
              </a:rPr>
              <a:t>잔여의</a:t>
            </a:r>
          </a:p>
          <a:p>
            <a:pPr marL="0" marR="0" lvl="0" indent="0" algn="l" defTabSz="457200" rtl="0" eaLnBrk="1" fontAlgn="auto" latinLnBrk="0" hangingPunct="1">
              <a:lnSpc>
                <a:spcPct val="100000"/>
              </a:lnSpc>
              <a:spcBef>
                <a:spcPts val="0"/>
              </a:spcBef>
              <a:spcAft>
                <a:spcPts val="0"/>
              </a:spcAft>
              <a:buClrTx/>
              <a:buSzTx/>
              <a:buFontTx/>
              <a:buNone/>
              <a:tabLst/>
              <a:defRPr/>
            </a:pPr>
            <a:r>
              <a:rPr lang="en-US" altLang="ko-KR" sz="1200" kern="1200" dirty="0">
                <a:solidFill>
                  <a:schemeClr val="tx1"/>
                </a:solidFill>
                <a:effectLst/>
                <a:latin typeface="+mn-lt"/>
                <a:ea typeface="+mn-ea"/>
                <a:cs typeface="+mn-cs"/>
              </a:rPr>
              <a:t>Remnant: </a:t>
            </a:r>
            <a:r>
              <a:rPr lang="ko-KR" altLang="ko-KR" sz="1200" kern="1200" dirty="0">
                <a:solidFill>
                  <a:schemeClr val="tx1"/>
                </a:solidFill>
                <a:effectLst/>
                <a:latin typeface="+mn-lt"/>
                <a:ea typeface="+mn-ea"/>
                <a:cs typeface="+mn-cs"/>
              </a:rPr>
              <a:t>남은 부분</a:t>
            </a:r>
          </a:p>
          <a:p>
            <a:pPr marL="0" marR="0" lvl="0" indent="0" algn="l" defTabSz="457200" rtl="0" eaLnBrk="1" fontAlgn="auto" latinLnBrk="0" hangingPunct="1">
              <a:lnSpc>
                <a:spcPct val="100000"/>
              </a:lnSpc>
              <a:spcBef>
                <a:spcPts val="0"/>
              </a:spcBef>
              <a:spcAft>
                <a:spcPts val="0"/>
              </a:spcAft>
              <a:buClrTx/>
              <a:buSzTx/>
              <a:buFontTx/>
              <a:buNone/>
              <a:tabLst/>
              <a:defRPr/>
            </a:pPr>
            <a:r>
              <a:rPr lang="en-US" altLang="ko-KR" sz="1200" kern="1200" dirty="0">
                <a:solidFill>
                  <a:schemeClr val="tx1"/>
                </a:solidFill>
                <a:effectLst/>
                <a:latin typeface="+mn-lt"/>
                <a:ea typeface="+mn-ea"/>
                <a:cs typeface="+mn-cs"/>
              </a:rPr>
              <a:t>Aromatics: </a:t>
            </a:r>
            <a:r>
              <a:rPr lang="ko-KR" altLang="ko-KR" sz="1200" kern="1200" dirty="0">
                <a:solidFill>
                  <a:schemeClr val="tx1"/>
                </a:solidFill>
                <a:effectLst/>
                <a:latin typeface="+mn-lt"/>
                <a:ea typeface="+mn-ea"/>
                <a:cs typeface="+mn-cs"/>
              </a:rPr>
              <a:t>방향성 물질</a:t>
            </a:r>
          </a:p>
          <a:p>
            <a:pPr marL="0" marR="0" lvl="0" indent="0" algn="l" defTabSz="457200" rtl="0" eaLnBrk="1" fontAlgn="auto" latinLnBrk="0" hangingPunct="1">
              <a:lnSpc>
                <a:spcPct val="100000"/>
              </a:lnSpc>
              <a:spcBef>
                <a:spcPts val="0"/>
              </a:spcBef>
              <a:spcAft>
                <a:spcPts val="0"/>
              </a:spcAft>
              <a:buClrTx/>
              <a:buSzTx/>
              <a:buFontTx/>
              <a:buNone/>
              <a:tabLst/>
              <a:defRPr/>
            </a:pPr>
            <a:r>
              <a:rPr lang="en-US" altLang="ko-KR" sz="1200" kern="1200" dirty="0">
                <a:solidFill>
                  <a:schemeClr val="tx1"/>
                </a:solidFill>
                <a:effectLst/>
                <a:latin typeface="+mn-lt"/>
                <a:ea typeface="+mn-ea"/>
                <a:cs typeface="+mn-cs"/>
              </a:rPr>
              <a:t>Predominantly: </a:t>
            </a:r>
            <a:r>
              <a:rPr lang="ko-KR" altLang="ko-KR" sz="1200" kern="1200" dirty="0">
                <a:solidFill>
                  <a:schemeClr val="tx1"/>
                </a:solidFill>
                <a:effectLst/>
                <a:latin typeface="+mn-lt"/>
                <a:ea typeface="+mn-ea"/>
                <a:cs typeface="+mn-cs"/>
              </a:rPr>
              <a:t>대부분</a:t>
            </a:r>
          </a:p>
          <a:p>
            <a:pPr marL="0" marR="0" lvl="0" indent="0" algn="l" defTabSz="457200" rtl="0" eaLnBrk="1" fontAlgn="auto" latinLnBrk="0" hangingPunct="1">
              <a:lnSpc>
                <a:spcPct val="100000"/>
              </a:lnSpc>
              <a:spcBef>
                <a:spcPts val="0"/>
              </a:spcBef>
              <a:spcAft>
                <a:spcPts val="0"/>
              </a:spcAft>
              <a:buClrTx/>
              <a:buSzTx/>
              <a:buFontTx/>
              <a:buNone/>
              <a:tabLst/>
              <a:defRPr/>
            </a:pPr>
            <a:r>
              <a:rPr lang="en-US" altLang="ko-KR" sz="1200" kern="1200" dirty="0">
                <a:solidFill>
                  <a:schemeClr val="tx1"/>
                </a:solidFill>
                <a:effectLst/>
                <a:latin typeface="+mn-lt"/>
                <a:ea typeface="+mn-ea"/>
                <a:cs typeface="+mn-cs"/>
              </a:rPr>
              <a:t>Particulate: </a:t>
            </a:r>
            <a:r>
              <a:rPr lang="ko-KR" altLang="ko-KR" sz="1200" kern="1200" dirty="0">
                <a:solidFill>
                  <a:schemeClr val="tx1"/>
                </a:solidFill>
                <a:effectLst/>
                <a:latin typeface="+mn-lt"/>
                <a:ea typeface="+mn-ea"/>
                <a:cs typeface="+mn-cs"/>
              </a:rPr>
              <a:t>입자성 물질</a:t>
            </a:r>
          </a:p>
          <a:p>
            <a:pPr marL="0" marR="0" lvl="0" indent="0" algn="l" defTabSz="457200" rtl="0" eaLnBrk="1" fontAlgn="auto" latinLnBrk="0" hangingPunct="1">
              <a:lnSpc>
                <a:spcPct val="100000"/>
              </a:lnSpc>
              <a:spcBef>
                <a:spcPts val="0"/>
              </a:spcBef>
              <a:spcAft>
                <a:spcPts val="0"/>
              </a:spcAft>
              <a:buClrTx/>
              <a:buSzTx/>
              <a:buFontTx/>
              <a:buNone/>
              <a:tabLst/>
              <a:defRPr/>
            </a:pPr>
            <a:endParaRPr lang="ko-KR" altLang="ko-KR" sz="1200" kern="1200" dirty="0">
              <a:solidFill>
                <a:schemeClr val="tx1"/>
              </a:solidFill>
              <a:effectLst/>
              <a:latin typeface="+mn-lt"/>
              <a:ea typeface="+mn-ea"/>
              <a:cs typeface="+mn-cs"/>
            </a:endParaRPr>
          </a:p>
          <a:p>
            <a:endParaRPr lang="ko-KR" altLang="en-US" dirty="0"/>
          </a:p>
        </p:txBody>
      </p:sp>
      <p:sp>
        <p:nvSpPr>
          <p:cNvPr id="4" name="슬라이드 번호 개체 틀 3"/>
          <p:cNvSpPr>
            <a:spLocks noGrp="1"/>
          </p:cNvSpPr>
          <p:nvPr>
            <p:ph type="sldNum" sz="quarter" idx="5"/>
          </p:nvPr>
        </p:nvSpPr>
        <p:spPr/>
        <p:txBody>
          <a:bodyPr/>
          <a:lstStyle/>
          <a:p>
            <a:fld id="{52E224B6-AC52-144B-AED6-B20AEBA9C630}" type="slidenum">
              <a:rPr lang="en-US" smtClean="0"/>
              <a:t>7</a:t>
            </a:fld>
            <a:endParaRPr lang="en-US"/>
          </a:p>
        </p:txBody>
      </p:sp>
    </p:spTree>
    <p:extLst>
      <p:ext uri="{BB962C8B-B14F-4D97-AF65-F5344CB8AC3E}">
        <p14:creationId xmlns:p14="http://schemas.microsoft.com/office/powerpoint/2010/main" val="32906173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FF8917-2244-24BF-28E8-28CE8D293A54}"/>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31502A66-22DF-034E-DE46-7FF6025E45EF}"/>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17E69A3B-28D4-7283-3626-B958930406BF}"/>
              </a:ext>
            </a:extLst>
          </p:cNvPr>
          <p:cNvSpPr>
            <a:spLocks noGrp="1"/>
          </p:cNvSpPr>
          <p:nvPr>
            <p:ph type="body" idx="1"/>
          </p:nvPr>
        </p:nvSpPr>
        <p:spPr/>
        <p:txBody>
          <a:bodyPr/>
          <a:lstStyle/>
          <a:p>
            <a:endParaRPr lang="ko-KR" altLang="en-US" dirty="0"/>
          </a:p>
        </p:txBody>
      </p:sp>
      <p:sp>
        <p:nvSpPr>
          <p:cNvPr id="4" name="슬라이드 번호 개체 틀 3">
            <a:extLst>
              <a:ext uri="{FF2B5EF4-FFF2-40B4-BE49-F238E27FC236}">
                <a16:creationId xmlns:a16="http://schemas.microsoft.com/office/drawing/2014/main" id="{F8B81246-33BE-F7F0-7F41-90CE125E9A37}"/>
              </a:ext>
            </a:extLst>
          </p:cNvPr>
          <p:cNvSpPr>
            <a:spLocks noGrp="1"/>
          </p:cNvSpPr>
          <p:nvPr>
            <p:ph type="sldNum" sz="quarter" idx="5"/>
          </p:nvPr>
        </p:nvSpPr>
        <p:spPr/>
        <p:txBody>
          <a:bodyPr/>
          <a:lstStyle/>
          <a:p>
            <a:fld id="{52E224B6-AC52-144B-AED6-B20AEBA9C630}" type="slidenum">
              <a:rPr lang="en-US" smtClean="0"/>
              <a:t>43</a:t>
            </a:fld>
            <a:endParaRPr lang="en-US"/>
          </a:p>
        </p:txBody>
      </p:sp>
    </p:spTree>
    <p:extLst>
      <p:ext uri="{BB962C8B-B14F-4D97-AF65-F5344CB8AC3E}">
        <p14:creationId xmlns:p14="http://schemas.microsoft.com/office/powerpoint/2010/main" val="338060704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C23306-7767-20C3-628D-A0461A9DC9B0}"/>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CD569CFD-E543-FE03-6E85-2C16BAE48E3B}"/>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2D3D5E1A-80EA-C15B-EF7D-176492BB32D5}"/>
              </a:ext>
            </a:extLst>
          </p:cNvPr>
          <p:cNvSpPr>
            <a:spLocks noGrp="1"/>
          </p:cNvSpPr>
          <p:nvPr>
            <p:ph type="body" idx="1"/>
          </p:nvPr>
        </p:nvSpPr>
        <p:spPr/>
        <p:txBody>
          <a:bodyPr/>
          <a:lstStyle/>
          <a:p>
            <a:r>
              <a:rPr lang="en-US" altLang="ko-KR" sz="1200" dirty="0"/>
              <a:t>Transversal : </a:t>
            </a:r>
            <a:r>
              <a:rPr lang="ko-KR" altLang="en-US" sz="1200" dirty="0"/>
              <a:t>횡단하는</a:t>
            </a:r>
            <a:endParaRPr lang="en-US" altLang="ko-KR" sz="1200" dirty="0"/>
          </a:p>
          <a:p>
            <a:r>
              <a:rPr lang="en-US" altLang="ko-KR" sz="1200" dirty="0"/>
              <a:t>Displacement : </a:t>
            </a:r>
            <a:r>
              <a:rPr lang="ko-KR" altLang="en-US" sz="1200" dirty="0"/>
              <a:t>이동</a:t>
            </a:r>
            <a:endParaRPr lang="ko-KR" altLang="en-US" dirty="0"/>
          </a:p>
        </p:txBody>
      </p:sp>
      <p:sp>
        <p:nvSpPr>
          <p:cNvPr id="4" name="슬라이드 번호 개체 틀 3">
            <a:extLst>
              <a:ext uri="{FF2B5EF4-FFF2-40B4-BE49-F238E27FC236}">
                <a16:creationId xmlns:a16="http://schemas.microsoft.com/office/drawing/2014/main" id="{0C902BE2-A1CF-96CB-2C39-50DF34724222}"/>
              </a:ext>
            </a:extLst>
          </p:cNvPr>
          <p:cNvSpPr>
            <a:spLocks noGrp="1"/>
          </p:cNvSpPr>
          <p:nvPr>
            <p:ph type="sldNum" sz="quarter" idx="5"/>
          </p:nvPr>
        </p:nvSpPr>
        <p:spPr/>
        <p:txBody>
          <a:bodyPr/>
          <a:lstStyle/>
          <a:p>
            <a:fld id="{52E224B6-AC52-144B-AED6-B20AEBA9C630}" type="slidenum">
              <a:rPr lang="en-US" smtClean="0"/>
              <a:t>44</a:t>
            </a:fld>
            <a:endParaRPr lang="en-US"/>
          </a:p>
        </p:txBody>
      </p:sp>
    </p:spTree>
    <p:extLst>
      <p:ext uri="{BB962C8B-B14F-4D97-AF65-F5344CB8AC3E}">
        <p14:creationId xmlns:p14="http://schemas.microsoft.com/office/powerpoint/2010/main" val="75492695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95A0F4-BE87-D3E6-99FD-8F7B9A8A241B}"/>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ECBB0F74-BC48-B97F-2D2C-05F9693A6665}"/>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C35B9ACB-F4AC-9E34-FFD3-226C6C9BC1B0}"/>
              </a:ext>
            </a:extLst>
          </p:cNvPr>
          <p:cNvSpPr>
            <a:spLocks noGrp="1"/>
          </p:cNvSpPr>
          <p:nvPr>
            <p:ph type="body" idx="1"/>
          </p:nvPr>
        </p:nvSpPr>
        <p:spPr/>
        <p:txBody>
          <a:bodyPr/>
          <a:lstStyle/>
          <a:p>
            <a:endParaRPr lang="ko-KR" altLang="en-US" dirty="0"/>
          </a:p>
        </p:txBody>
      </p:sp>
      <p:sp>
        <p:nvSpPr>
          <p:cNvPr id="4" name="슬라이드 번호 개체 틀 3">
            <a:extLst>
              <a:ext uri="{FF2B5EF4-FFF2-40B4-BE49-F238E27FC236}">
                <a16:creationId xmlns:a16="http://schemas.microsoft.com/office/drawing/2014/main" id="{C1CD18C6-5F71-12A3-5BCB-3F0870628B3D}"/>
              </a:ext>
            </a:extLst>
          </p:cNvPr>
          <p:cNvSpPr>
            <a:spLocks noGrp="1"/>
          </p:cNvSpPr>
          <p:nvPr>
            <p:ph type="sldNum" sz="quarter" idx="5"/>
          </p:nvPr>
        </p:nvSpPr>
        <p:spPr/>
        <p:txBody>
          <a:bodyPr/>
          <a:lstStyle/>
          <a:p>
            <a:fld id="{52E224B6-AC52-144B-AED6-B20AEBA9C630}" type="slidenum">
              <a:rPr lang="en-US" smtClean="0"/>
              <a:t>45</a:t>
            </a:fld>
            <a:endParaRPr lang="en-US"/>
          </a:p>
        </p:txBody>
      </p:sp>
    </p:spTree>
    <p:extLst>
      <p:ext uri="{BB962C8B-B14F-4D97-AF65-F5344CB8AC3E}">
        <p14:creationId xmlns:p14="http://schemas.microsoft.com/office/powerpoint/2010/main" val="37175230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07AB07-F1AA-E608-1852-AEA989D4B8C9}"/>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1E618BAD-BEB3-973F-E913-3FED207A9103}"/>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642677C0-641C-7450-1FCF-4274CF6B1518}"/>
              </a:ext>
            </a:extLst>
          </p:cNvPr>
          <p:cNvSpPr>
            <a:spLocks noGrp="1"/>
          </p:cNvSpPr>
          <p:nvPr>
            <p:ph type="body" idx="1"/>
          </p:nvPr>
        </p:nvSpPr>
        <p:spPr/>
        <p:txBody>
          <a:bodyPr/>
          <a:lstStyle/>
          <a:p>
            <a:endParaRPr lang="ko-KR" altLang="en-US" dirty="0"/>
          </a:p>
        </p:txBody>
      </p:sp>
      <p:sp>
        <p:nvSpPr>
          <p:cNvPr id="4" name="슬라이드 번호 개체 틀 3">
            <a:extLst>
              <a:ext uri="{FF2B5EF4-FFF2-40B4-BE49-F238E27FC236}">
                <a16:creationId xmlns:a16="http://schemas.microsoft.com/office/drawing/2014/main" id="{45113339-4EFA-9A8F-DF16-4D4A22623884}"/>
              </a:ext>
            </a:extLst>
          </p:cNvPr>
          <p:cNvSpPr>
            <a:spLocks noGrp="1"/>
          </p:cNvSpPr>
          <p:nvPr>
            <p:ph type="sldNum" sz="quarter" idx="5"/>
          </p:nvPr>
        </p:nvSpPr>
        <p:spPr/>
        <p:txBody>
          <a:bodyPr/>
          <a:lstStyle/>
          <a:p>
            <a:fld id="{52E224B6-AC52-144B-AED6-B20AEBA9C630}" type="slidenum">
              <a:rPr lang="en-US" smtClean="0"/>
              <a:t>46</a:t>
            </a:fld>
            <a:endParaRPr lang="en-US"/>
          </a:p>
        </p:txBody>
      </p:sp>
    </p:spTree>
    <p:extLst>
      <p:ext uri="{BB962C8B-B14F-4D97-AF65-F5344CB8AC3E}">
        <p14:creationId xmlns:p14="http://schemas.microsoft.com/office/powerpoint/2010/main" val="91874201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D646D1-52DE-0E91-F2DF-0D97032872FB}"/>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CD563551-06A4-EB09-97C1-6D02C5930D3F}"/>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9EEBB61E-DD6E-89E9-0EF0-EEA684067249}"/>
              </a:ext>
            </a:extLst>
          </p:cNvPr>
          <p:cNvSpPr>
            <a:spLocks noGrp="1"/>
          </p:cNvSpPr>
          <p:nvPr>
            <p:ph type="body" idx="1"/>
          </p:nvPr>
        </p:nvSpPr>
        <p:spPr/>
        <p:txBody>
          <a:bodyPr/>
          <a:lstStyle/>
          <a:p>
            <a:endParaRPr lang="ko-KR" altLang="en-US" dirty="0"/>
          </a:p>
        </p:txBody>
      </p:sp>
      <p:sp>
        <p:nvSpPr>
          <p:cNvPr id="4" name="슬라이드 번호 개체 틀 3">
            <a:extLst>
              <a:ext uri="{FF2B5EF4-FFF2-40B4-BE49-F238E27FC236}">
                <a16:creationId xmlns:a16="http://schemas.microsoft.com/office/drawing/2014/main" id="{85ED3ABC-6AFD-BE5E-1442-4A1129F8824E}"/>
              </a:ext>
            </a:extLst>
          </p:cNvPr>
          <p:cNvSpPr>
            <a:spLocks noGrp="1"/>
          </p:cNvSpPr>
          <p:nvPr>
            <p:ph type="sldNum" sz="quarter" idx="5"/>
          </p:nvPr>
        </p:nvSpPr>
        <p:spPr/>
        <p:txBody>
          <a:bodyPr/>
          <a:lstStyle/>
          <a:p>
            <a:fld id="{52E224B6-AC52-144B-AED6-B20AEBA9C630}" type="slidenum">
              <a:rPr lang="en-US" smtClean="0"/>
              <a:t>47</a:t>
            </a:fld>
            <a:endParaRPr lang="en-US"/>
          </a:p>
        </p:txBody>
      </p:sp>
    </p:spTree>
    <p:extLst>
      <p:ext uri="{BB962C8B-B14F-4D97-AF65-F5344CB8AC3E}">
        <p14:creationId xmlns:p14="http://schemas.microsoft.com/office/powerpoint/2010/main" val="192515733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086357-8E61-5D96-9FF0-7BD6BBF78A50}"/>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AF37B425-21D8-7360-91BF-CB76A9AE04A8}"/>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29FAAB6D-3021-28B9-737D-1EAA7D585D71}"/>
              </a:ext>
            </a:extLst>
          </p:cNvPr>
          <p:cNvSpPr>
            <a:spLocks noGrp="1"/>
          </p:cNvSpPr>
          <p:nvPr>
            <p:ph type="body" idx="1"/>
          </p:nvPr>
        </p:nvSpPr>
        <p:spPr/>
        <p:txBody>
          <a:bodyPr/>
          <a:lstStyle/>
          <a:p>
            <a:endParaRPr lang="ko-KR" altLang="en-US" dirty="0"/>
          </a:p>
        </p:txBody>
      </p:sp>
      <p:sp>
        <p:nvSpPr>
          <p:cNvPr id="4" name="슬라이드 번호 개체 틀 3">
            <a:extLst>
              <a:ext uri="{FF2B5EF4-FFF2-40B4-BE49-F238E27FC236}">
                <a16:creationId xmlns:a16="http://schemas.microsoft.com/office/drawing/2014/main" id="{7906B02C-3F2F-2883-3BA8-EAFD945B25F4}"/>
              </a:ext>
            </a:extLst>
          </p:cNvPr>
          <p:cNvSpPr>
            <a:spLocks noGrp="1"/>
          </p:cNvSpPr>
          <p:nvPr>
            <p:ph type="sldNum" sz="quarter" idx="5"/>
          </p:nvPr>
        </p:nvSpPr>
        <p:spPr/>
        <p:txBody>
          <a:bodyPr/>
          <a:lstStyle/>
          <a:p>
            <a:fld id="{52E224B6-AC52-144B-AED6-B20AEBA9C630}" type="slidenum">
              <a:rPr lang="en-US" smtClean="0"/>
              <a:t>48</a:t>
            </a:fld>
            <a:endParaRPr lang="en-US"/>
          </a:p>
        </p:txBody>
      </p:sp>
    </p:spTree>
    <p:extLst>
      <p:ext uri="{BB962C8B-B14F-4D97-AF65-F5344CB8AC3E}">
        <p14:creationId xmlns:p14="http://schemas.microsoft.com/office/powerpoint/2010/main" val="40637289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040DBB-58C4-6383-3625-9837FDF6E37A}"/>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AD6F283B-56F1-34BA-00D3-727555B9736F}"/>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76822FC3-55B6-AFD5-A88B-288E63A20E61}"/>
              </a:ext>
            </a:extLst>
          </p:cNvPr>
          <p:cNvSpPr>
            <a:spLocks noGrp="1"/>
          </p:cNvSpPr>
          <p:nvPr>
            <p:ph type="body" idx="1"/>
          </p:nvPr>
        </p:nvSpPr>
        <p:spPr/>
        <p:txBody>
          <a:bodyPr/>
          <a:lstStyle/>
          <a:p>
            <a:endParaRPr lang="ko-KR" altLang="en-US" dirty="0"/>
          </a:p>
        </p:txBody>
      </p:sp>
      <p:sp>
        <p:nvSpPr>
          <p:cNvPr id="4" name="슬라이드 번호 개체 틀 3">
            <a:extLst>
              <a:ext uri="{FF2B5EF4-FFF2-40B4-BE49-F238E27FC236}">
                <a16:creationId xmlns:a16="http://schemas.microsoft.com/office/drawing/2014/main" id="{985234BE-EB6A-6619-C2BB-B8C2690E60EC}"/>
              </a:ext>
            </a:extLst>
          </p:cNvPr>
          <p:cNvSpPr>
            <a:spLocks noGrp="1"/>
          </p:cNvSpPr>
          <p:nvPr>
            <p:ph type="sldNum" sz="quarter" idx="5"/>
          </p:nvPr>
        </p:nvSpPr>
        <p:spPr/>
        <p:txBody>
          <a:bodyPr/>
          <a:lstStyle/>
          <a:p>
            <a:fld id="{52E224B6-AC52-144B-AED6-B20AEBA9C630}" type="slidenum">
              <a:rPr lang="en-US" smtClean="0"/>
              <a:t>49</a:t>
            </a:fld>
            <a:endParaRPr lang="en-US"/>
          </a:p>
        </p:txBody>
      </p:sp>
    </p:spTree>
    <p:extLst>
      <p:ext uri="{BB962C8B-B14F-4D97-AF65-F5344CB8AC3E}">
        <p14:creationId xmlns:p14="http://schemas.microsoft.com/office/powerpoint/2010/main" val="56120690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8C154A-F329-9365-7EEF-4A5A234DE4F6}"/>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62CA67DB-11CA-9228-B7EB-A49199AD3B00}"/>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D486E5AF-1E97-3668-98E4-4BC1B8473C16}"/>
              </a:ext>
            </a:extLst>
          </p:cNvPr>
          <p:cNvSpPr>
            <a:spLocks noGrp="1"/>
          </p:cNvSpPr>
          <p:nvPr>
            <p:ph type="body" idx="1"/>
          </p:nvPr>
        </p:nvSpPr>
        <p:spPr/>
        <p:txBody>
          <a:bodyPr/>
          <a:lstStyle/>
          <a:p>
            <a:endParaRPr lang="ko-KR" altLang="en-US" dirty="0"/>
          </a:p>
        </p:txBody>
      </p:sp>
      <p:sp>
        <p:nvSpPr>
          <p:cNvPr id="4" name="슬라이드 번호 개체 틀 3">
            <a:extLst>
              <a:ext uri="{FF2B5EF4-FFF2-40B4-BE49-F238E27FC236}">
                <a16:creationId xmlns:a16="http://schemas.microsoft.com/office/drawing/2014/main" id="{4CEECA68-90ED-E503-7B94-F697381D6BE2}"/>
              </a:ext>
            </a:extLst>
          </p:cNvPr>
          <p:cNvSpPr>
            <a:spLocks noGrp="1"/>
          </p:cNvSpPr>
          <p:nvPr>
            <p:ph type="sldNum" sz="quarter" idx="5"/>
          </p:nvPr>
        </p:nvSpPr>
        <p:spPr/>
        <p:txBody>
          <a:bodyPr/>
          <a:lstStyle/>
          <a:p>
            <a:fld id="{52E224B6-AC52-144B-AED6-B20AEBA9C630}" type="slidenum">
              <a:rPr lang="en-US" smtClean="0"/>
              <a:t>50</a:t>
            </a:fld>
            <a:endParaRPr lang="en-US"/>
          </a:p>
        </p:txBody>
      </p:sp>
    </p:spTree>
    <p:extLst>
      <p:ext uri="{BB962C8B-B14F-4D97-AF65-F5344CB8AC3E}">
        <p14:creationId xmlns:p14="http://schemas.microsoft.com/office/powerpoint/2010/main" val="318476905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B87052-A65A-F580-A5B6-938F2E9132A6}"/>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469AAE72-596F-28E7-03D0-794FF437C3FC}"/>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7DCCEF33-88F6-04BA-2CBD-A216F2F7BC3D}"/>
              </a:ext>
            </a:extLst>
          </p:cNvPr>
          <p:cNvSpPr>
            <a:spLocks noGrp="1"/>
          </p:cNvSpPr>
          <p:nvPr>
            <p:ph type="body" idx="1"/>
          </p:nvPr>
        </p:nvSpPr>
        <p:spPr/>
        <p:txBody>
          <a:bodyPr/>
          <a:lstStyle/>
          <a:p>
            <a:endParaRPr lang="ko-KR" altLang="en-US" dirty="0"/>
          </a:p>
        </p:txBody>
      </p:sp>
      <p:sp>
        <p:nvSpPr>
          <p:cNvPr id="4" name="슬라이드 번호 개체 틀 3">
            <a:extLst>
              <a:ext uri="{FF2B5EF4-FFF2-40B4-BE49-F238E27FC236}">
                <a16:creationId xmlns:a16="http://schemas.microsoft.com/office/drawing/2014/main" id="{DF830504-73C2-3F13-FAC4-55A9BDC126F3}"/>
              </a:ext>
            </a:extLst>
          </p:cNvPr>
          <p:cNvSpPr>
            <a:spLocks noGrp="1"/>
          </p:cNvSpPr>
          <p:nvPr>
            <p:ph type="sldNum" sz="quarter" idx="5"/>
          </p:nvPr>
        </p:nvSpPr>
        <p:spPr/>
        <p:txBody>
          <a:bodyPr/>
          <a:lstStyle/>
          <a:p>
            <a:fld id="{52E224B6-AC52-144B-AED6-B20AEBA9C630}" type="slidenum">
              <a:rPr lang="en-US" smtClean="0"/>
              <a:t>51</a:t>
            </a:fld>
            <a:endParaRPr lang="en-US"/>
          </a:p>
        </p:txBody>
      </p:sp>
    </p:spTree>
    <p:extLst>
      <p:ext uri="{BB962C8B-B14F-4D97-AF65-F5344CB8AC3E}">
        <p14:creationId xmlns:p14="http://schemas.microsoft.com/office/powerpoint/2010/main" val="58279831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4B71F2-4E95-FE2C-FF2D-798A9C290372}"/>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223DFF32-66F2-4CDC-2A57-0026EEEE9C22}"/>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E950CBC8-7DBA-4BC8-3DAB-BEC96D6D3D11}"/>
              </a:ext>
            </a:extLst>
          </p:cNvPr>
          <p:cNvSpPr>
            <a:spLocks noGrp="1"/>
          </p:cNvSpPr>
          <p:nvPr>
            <p:ph type="body" idx="1"/>
          </p:nvPr>
        </p:nvSpPr>
        <p:spPr/>
        <p:txBody>
          <a:bodyPr/>
          <a:lstStyle/>
          <a:p>
            <a:endParaRPr lang="ko-KR" altLang="en-US" dirty="0"/>
          </a:p>
        </p:txBody>
      </p:sp>
      <p:sp>
        <p:nvSpPr>
          <p:cNvPr id="4" name="슬라이드 번호 개체 틀 3">
            <a:extLst>
              <a:ext uri="{FF2B5EF4-FFF2-40B4-BE49-F238E27FC236}">
                <a16:creationId xmlns:a16="http://schemas.microsoft.com/office/drawing/2014/main" id="{C286F2B5-4798-04F8-997E-50089D12506C}"/>
              </a:ext>
            </a:extLst>
          </p:cNvPr>
          <p:cNvSpPr>
            <a:spLocks noGrp="1"/>
          </p:cNvSpPr>
          <p:nvPr>
            <p:ph type="sldNum" sz="quarter" idx="5"/>
          </p:nvPr>
        </p:nvSpPr>
        <p:spPr/>
        <p:txBody>
          <a:bodyPr/>
          <a:lstStyle/>
          <a:p>
            <a:fld id="{52E224B6-AC52-144B-AED6-B20AEBA9C630}" type="slidenum">
              <a:rPr lang="en-US" smtClean="0"/>
              <a:t>52</a:t>
            </a:fld>
            <a:endParaRPr lang="en-US"/>
          </a:p>
        </p:txBody>
      </p:sp>
    </p:spTree>
    <p:extLst>
      <p:ext uri="{BB962C8B-B14F-4D97-AF65-F5344CB8AC3E}">
        <p14:creationId xmlns:p14="http://schemas.microsoft.com/office/powerpoint/2010/main" val="13990795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3FDBD0-A4A0-4165-6DB1-503ADBB2A36D}"/>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563EEB02-4B44-54CA-0F5E-A75AC535577B}"/>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6C4B4DA3-D0C6-7552-669F-4EF0E3BCBE52}"/>
              </a:ext>
            </a:extLst>
          </p:cNvPr>
          <p:cNvSpPr>
            <a:spLocks noGrp="1"/>
          </p:cNvSpPr>
          <p:nvPr>
            <p:ph type="body" idx="1"/>
          </p:nvPr>
        </p:nvSpPr>
        <p:spPr/>
        <p:txBody>
          <a:bodyPr/>
          <a:lstStyle/>
          <a:p>
            <a:endParaRPr lang="ko-KR" altLang="en-US" dirty="0"/>
          </a:p>
        </p:txBody>
      </p:sp>
      <p:sp>
        <p:nvSpPr>
          <p:cNvPr id="4" name="슬라이드 번호 개체 틀 3">
            <a:extLst>
              <a:ext uri="{FF2B5EF4-FFF2-40B4-BE49-F238E27FC236}">
                <a16:creationId xmlns:a16="http://schemas.microsoft.com/office/drawing/2014/main" id="{8B53BB45-3043-205B-B27E-B5780A9504CF}"/>
              </a:ext>
            </a:extLst>
          </p:cNvPr>
          <p:cNvSpPr>
            <a:spLocks noGrp="1"/>
          </p:cNvSpPr>
          <p:nvPr>
            <p:ph type="sldNum" sz="quarter" idx="5"/>
          </p:nvPr>
        </p:nvSpPr>
        <p:spPr/>
        <p:txBody>
          <a:bodyPr/>
          <a:lstStyle/>
          <a:p>
            <a:fld id="{52E224B6-AC52-144B-AED6-B20AEBA9C630}" type="slidenum">
              <a:rPr lang="en-US" smtClean="0"/>
              <a:t>8</a:t>
            </a:fld>
            <a:endParaRPr lang="en-US"/>
          </a:p>
        </p:txBody>
      </p:sp>
    </p:spTree>
    <p:extLst>
      <p:ext uri="{BB962C8B-B14F-4D97-AF65-F5344CB8AC3E}">
        <p14:creationId xmlns:p14="http://schemas.microsoft.com/office/powerpoint/2010/main" val="401108184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EA3311-DC36-C125-006F-C6F4A656AE82}"/>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4CA31A82-3CF7-D565-8C9A-4A911F495A6D}"/>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E4088DFF-FEBC-728F-8579-2FFE791F6FF6}"/>
              </a:ext>
            </a:extLst>
          </p:cNvPr>
          <p:cNvSpPr>
            <a:spLocks noGrp="1"/>
          </p:cNvSpPr>
          <p:nvPr>
            <p:ph type="body" idx="1"/>
          </p:nvPr>
        </p:nvSpPr>
        <p:spPr/>
        <p:txBody>
          <a:bodyPr/>
          <a:lstStyle/>
          <a:p>
            <a:endParaRPr lang="ko-KR" altLang="en-US" dirty="0"/>
          </a:p>
        </p:txBody>
      </p:sp>
      <p:sp>
        <p:nvSpPr>
          <p:cNvPr id="4" name="슬라이드 번호 개체 틀 3">
            <a:extLst>
              <a:ext uri="{FF2B5EF4-FFF2-40B4-BE49-F238E27FC236}">
                <a16:creationId xmlns:a16="http://schemas.microsoft.com/office/drawing/2014/main" id="{67A60D5B-018A-8F2B-3565-DFBB66E4C4D3}"/>
              </a:ext>
            </a:extLst>
          </p:cNvPr>
          <p:cNvSpPr>
            <a:spLocks noGrp="1"/>
          </p:cNvSpPr>
          <p:nvPr>
            <p:ph type="sldNum" sz="quarter" idx="5"/>
          </p:nvPr>
        </p:nvSpPr>
        <p:spPr/>
        <p:txBody>
          <a:bodyPr/>
          <a:lstStyle/>
          <a:p>
            <a:fld id="{52E224B6-AC52-144B-AED6-B20AEBA9C630}" type="slidenum">
              <a:rPr lang="en-US" smtClean="0"/>
              <a:t>53</a:t>
            </a:fld>
            <a:endParaRPr lang="en-US"/>
          </a:p>
        </p:txBody>
      </p:sp>
    </p:spTree>
    <p:extLst>
      <p:ext uri="{BB962C8B-B14F-4D97-AF65-F5344CB8AC3E}">
        <p14:creationId xmlns:p14="http://schemas.microsoft.com/office/powerpoint/2010/main" val="351392798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54C1E5-D4B9-D61F-BADC-6878987FF2CD}"/>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D0278EA5-0E5A-B608-D0BB-B61F0436DC8D}"/>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0D25B426-E94A-AFD0-65FE-924558516EDB}"/>
              </a:ext>
            </a:extLst>
          </p:cNvPr>
          <p:cNvSpPr>
            <a:spLocks noGrp="1"/>
          </p:cNvSpPr>
          <p:nvPr>
            <p:ph type="body" idx="1"/>
          </p:nvPr>
        </p:nvSpPr>
        <p:spPr/>
        <p:txBody>
          <a:bodyPr/>
          <a:lstStyle/>
          <a:p>
            <a:endParaRPr lang="ko-KR" altLang="en-US" dirty="0"/>
          </a:p>
        </p:txBody>
      </p:sp>
      <p:sp>
        <p:nvSpPr>
          <p:cNvPr id="4" name="슬라이드 번호 개체 틀 3">
            <a:extLst>
              <a:ext uri="{FF2B5EF4-FFF2-40B4-BE49-F238E27FC236}">
                <a16:creationId xmlns:a16="http://schemas.microsoft.com/office/drawing/2014/main" id="{FD6EEDC3-D5C7-5C1E-FE28-F2333471598E}"/>
              </a:ext>
            </a:extLst>
          </p:cNvPr>
          <p:cNvSpPr>
            <a:spLocks noGrp="1"/>
          </p:cNvSpPr>
          <p:nvPr>
            <p:ph type="sldNum" sz="quarter" idx="5"/>
          </p:nvPr>
        </p:nvSpPr>
        <p:spPr/>
        <p:txBody>
          <a:bodyPr/>
          <a:lstStyle/>
          <a:p>
            <a:fld id="{52E224B6-AC52-144B-AED6-B20AEBA9C630}" type="slidenum">
              <a:rPr lang="en-US" smtClean="0"/>
              <a:t>54</a:t>
            </a:fld>
            <a:endParaRPr lang="en-US"/>
          </a:p>
        </p:txBody>
      </p:sp>
    </p:spTree>
    <p:extLst>
      <p:ext uri="{BB962C8B-B14F-4D97-AF65-F5344CB8AC3E}">
        <p14:creationId xmlns:p14="http://schemas.microsoft.com/office/powerpoint/2010/main" val="103142920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74E22C-4539-084A-6AE3-BAB0679903AA}"/>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57BE57CB-5CC3-C911-21A1-04454048A072}"/>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0B14EA4E-5D60-C1CC-B567-A982DD618B66}"/>
              </a:ext>
            </a:extLst>
          </p:cNvPr>
          <p:cNvSpPr>
            <a:spLocks noGrp="1"/>
          </p:cNvSpPr>
          <p:nvPr>
            <p:ph type="body" idx="1"/>
          </p:nvPr>
        </p:nvSpPr>
        <p:spPr/>
        <p:txBody>
          <a:bodyPr/>
          <a:lstStyle/>
          <a:p>
            <a:endParaRPr lang="ko-KR" altLang="en-US" dirty="0"/>
          </a:p>
        </p:txBody>
      </p:sp>
      <p:sp>
        <p:nvSpPr>
          <p:cNvPr id="4" name="슬라이드 번호 개체 틀 3">
            <a:extLst>
              <a:ext uri="{FF2B5EF4-FFF2-40B4-BE49-F238E27FC236}">
                <a16:creationId xmlns:a16="http://schemas.microsoft.com/office/drawing/2014/main" id="{79D4D7B7-62AE-C232-C374-0894EDD2AF00}"/>
              </a:ext>
            </a:extLst>
          </p:cNvPr>
          <p:cNvSpPr>
            <a:spLocks noGrp="1"/>
          </p:cNvSpPr>
          <p:nvPr>
            <p:ph type="sldNum" sz="quarter" idx="5"/>
          </p:nvPr>
        </p:nvSpPr>
        <p:spPr/>
        <p:txBody>
          <a:bodyPr/>
          <a:lstStyle/>
          <a:p>
            <a:fld id="{52E224B6-AC52-144B-AED6-B20AEBA9C630}" type="slidenum">
              <a:rPr lang="en-US" smtClean="0"/>
              <a:t>55</a:t>
            </a:fld>
            <a:endParaRPr lang="en-US"/>
          </a:p>
        </p:txBody>
      </p:sp>
    </p:spTree>
    <p:extLst>
      <p:ext uri="{BB962C8B-B14F-4D97-AF65-F5344CB8AC3E}">
        <p14:creationId xmlns:p14="http://schemas.microsoft.com/office/powerpoint/2010/main" val="226893261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0CA2E9-F78E-C86F-894B-2AB4A061CB1E}"/>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C946FEC8-CD91-B0A4-BC23-6EC13A4CBFF8}"/>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5E4CB685-F4DC-AAC0-2DE9-34DC8C8AE3C9}"/>
              </a:ext>
            </a:extLst>
          </p:cNvPr>
          <p:cNvSpPr>
            <a:spLocks noGrp="1"/>
          </p:cNvSpPr>
          <p:nvPr>
            <p:ph type="body" idx="1"/>
          </p:nvPr>
        </p:nvSpPr>
        <p:spPr/>
        <p:txBody>
          <a:bodyPr/>
          <a:lstStyle/>
          <a:p>
            <a:endParaRPr lang="ko-KR" altLang="en-US" dirty="0"/>
          </a:p>
        </p:txBody>
      </p:sp>
      <p:sp>
        <p:nvSpPr>
          <p:cNvPr id="4" name="슬라이드 번호 개체 틀 3">
            <a:extLst>
              <a:ext uri="{FF2B5EF4-FFF2-40B4-BE49-F238E27FC236}">
                <a16:creationId xmlns:a16="http://schemas.microsoft.com/office/drawing/2014/main" id="{AE3D960C-29D0-7F35-5587-9C5AF7A8F222}"/>
              </a:ext>
            </a:extLst>
          </p:cNvPr>
          <p:cNvSpPr>
            <a:spLocks noGrp="1"/>
          </p:cNvSpPr>
          <p:nvPr>
            <p:ph type="sldNum" sz="quarter" idx="5"/>
          </p:nvPr>
        </p:nvSpPr>
        <p:spPr/>
        <p:txBody>
          <a:bodyPr/>
          <a:lstStyle/>
          <a:p>
            <a:fld id="{52E224B6-AC52-144B-AED6-B20AEBA9C630}" type="slidenum">
              <a:rPr lang="en-US" smtClean="0"/>
              <a:t>56</a:t>
            </a:fld>
            <a:endParaRPr lang="en-US"/>
          </a:p>
        </p:txBody>
      </p:sp>
    </p:spTree>
    <p:extLst>
      <p:ext uri="{BB962C8B-B14F-4D97-AF65-F5344CB8AC3E}">
        <p14:creationId xmlns:p14="http://schemas.microsoft.com/office/powerpoint/2010/main" val="126153445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896D14-D177-C3CF-ECB2-E1FA93A4FBCC}"/>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364A6ECB-4A22-3F0F-475A-1069203535F4}"/>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77B992F1-2364-2001-5345-42764A4B7AE0}"/>
              </a:ext>
            </a:extLst>
          </p:cNvPr>
          <p:cNvSpPr>
            <a:spLocks noGrp="1"/>
          </p:cNvSpPr>
          <p:nvPr>
            <p:ph type="body" idx="1"/>
          </p:nvPr>
        </p:nvSpPr>
        <p:spPr/>
        <p:txBody>
          <a:bodyPr/>
          <a:lstStyle/>
          <a:p>
            <a:endParaRPr lang="ko-KR" altLang="en-US" dirty="0"/>
          </a:p>
        </p:txBody>
      </p:sp>
      <p:sp>
        <p:nvSpPr>
          <p:cNvPr id="4" name="슬라이드 번호 개체 틀 3">
            <a:extLst>
              <a:ext uri="{FF2B5EF4-FFF2-40B4-BE49-F238E27FC236}">
                <a16:creationId xmlns:a16="http://schemas.microsoft.com/office/drawing/2014/main" id="{23C505A9-28C6-898F-CB28-8AB71834F4D4}"/>
              </a:ext>
            </a:extLst>
          </p:cNvPr>
          <p:cNvSpPr>
            <a:spLocks noGrp="1"/>
          </p:cNvSpPr>
          <p:nvPr>
            <p:ph type="sldNum" sz="quarter" idx="5"/>
          </p:nvPr>
        </p:nvSpPr>
        <p:spPr/>
        <p:txBody>
          <a:bodyPr/>
          <a:lstStyle/>
          <a:p>
            <a:fld id="{52E224B6-AC52-144B-AED6-B20AEBA9C630}" type="slidenum">
              <a:rPr lang="en-US" smtClean="0"/>
              <a:t>57</a:t>
            </a:fld>
            <a:endParaRPr lang="en-US"/>
          </a:p>
        </p:txBody>
      </p:sp>
    </p:spTree>
    <p:extLst>
      <p:ext uri="{BB962C8B-B14F-4D97-AF65-F5344CB8AC3E}">
        <p14:creationId xmlns:p14="http://schemas.microsoft.com/office/powerpoint/2010/main" val="103786149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4A08E7-40E6-FD47-E112-A352E85A5304}"/>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23DF4E62-6082-8F3D-D590-5A2FAC51F159}"/>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27677686-19A9-E8D4-2BE7-E0553FDFDF81}"/>
              </a:ext>
            </a:extLst>
          </p:cNvPr>
          <p:cNvSpPr>
            <a:spLocks noGrp="1"/>
          </p:cNvSpPr>
          <p:nvPr>
            <p:ph type="body" idx="1"/>
          </p:nvPr>
        </p:nvSpPr>
        <p:spPr/>
        <p:txBody>
          <a:bodyPr/>
          <a:lstStyle/>
          <a:p>
            <a:endParaRPr lang="ko-KR" altLang="en-US" dirty="0"/>
          </a:p>
        </p:txBody>
      </p:sp>
      <p:sp>
        <p:nvSpPr>
          <p:cNvPr id="4" name="슬라이드 번호 개체 틀 3">
            <a:extLst>
              <a:ext uri="{FF2B5EF4-FFF2-40B4-BE49-F238E27FC236}">
                <a16:creationId xmlns:a16="http://schemas.microsoft.com/office/drawing/2014/main" id="{C471F334-9875-2A48-529A-6D7587C7963A}"/>
              </a:ext>
            </a:extLst>
          </p:cNvPr>
          <p:cNvSpPr>
            <a:spLocks noGrp="1"/>
          </p:cNvSpPr>
          <p:nvPr>
            <p:ph type="sldNum" sz="quarter" idx="5"/>
          </p:nvPr>
        </p:nvSpPr>
        <p:spPr/>
        <p:txBody>
          <a:bodyPr/>
          <a:lstStyle/>
          <a:p>
            <a:fld id="{52E224B6-AC52-144B-AED6-B20AEBA9C630}" type="slidenum">
              <a:rPr lang="en-US" smtClean="0"/>
              <a:t>58</a:t>
            </a:fld>
            <a:endParaRPr lang="en-US"/>
          </a:p>
        </p:txBody>
      </p:sp>
    </p:spTree>
    <p:extLst>
      <p:ext uri="{BB962C8B-B14F-4D97-AF65-F5344CB8AC3E}">
        <p14:creationId xmlns:p14="http://schemas.microsoft.com/office/powerpoint/2010/main" val="343778517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06FA1E-A1FE-ED4F-2B8B-571BA00029C4}"/>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0C5DA93D-6FB4-551A-7C72-2A01C68126FC}"/>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E65D8E79-F768-A6C0-A5B3-76AF8AA59BF3}"/>
              </a:ext>
            </a:extLst>
          </p:cNvPr>
          <p:cNvSpPr>
            <a:spLocks noGrp="1"/>
          </p:cNvSpPr>
          <p:nvPr>
            <p:ph type="body" idx="1"/>
          </p:nvPr>
        </p:nvSpPr>
        <p:spPr/>
        <p:txBody>
          <a:bodyPr/>
          <a:lstStyle/>
          <a:p>
            <a:endParaRPr lang="ko-KR" altLang="en-US" dirty="0"/>
          </a:p>
        </p:txBody>
      </p:sp>
      <p:sp>
        <p:nvSpPr>
          <p:cNvPr id="4" name="슬라이드 번호 개체 틀 3">
            <a:extLst>
              <a:ext uri="{FF2B5EF4-FFF2-40B4-BE49-F238E27FC236}">
                <a16:creationId xmlns:a16="http://schemas.microsoft.com/office/drawing/2014/main" id="{0FC2E0EC-03D3-2317-9DDE-AECCDA9CF282}"/>
              </a:ext>
            </a:extLst>
          </p:cNvPr>
          <p:cNvSpPr>
            <a:spLocks noGrp="1"/>
          </p:cNvSpPr>
          <p:nvPr>
            <p:ph type="sldNum" sz="quarter" idx="5"/>
          </p:nvPr>
        </p:nvSpPr>
        <p:spPr/>
        <p:txBody>
          <a:bodyPr/>
          <a:lstStyle/>
          <a:p>
            <a:fld id="{52E224B6-AC52-144B-AED6-B20AEBA9C630}" type="slidenum">
              <a:rPr lang="en-US" smtClean="0"/>
              <a:t>59</a:t>
            </a:fld>
            <a:endParaRPr lang="en-US"/>
          </a:p>
        </p:txBody>
      </p:sp>
    </p:spTree>
    <p:extLst>
      <p:ext uri="{BB962C8B-B14F-4D97-AF65-F5344CB8AC3E}">
        <p14:creationId xmlns:p14="http://schemas.microsoft.com/office/powerpoint/2010/main" val="356211920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7402F4-38EC-7E91-FE23-69E67942D2EE}"/>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77E636A2-10DE-6AF8-7734-D5139A0E9240}"/>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6F77F2F1-422F-4554-62E3-7A8559880025}"/>
              </a:ext>
            </a:extLst>
          </p:cNvPr>
          <p:cNvSpPr>
            <a:spLocks noGrp="1"/>
          </p:cNvSpPr>
          <p:nvPr>
            <p:ph type="body" idx="1"/>
          </p:nvPr>
        </p:nvSpPr>
        <p:spPr/>
        <p:txBody>
          <a:bodyPr/>
          <a:lstStyle/>
          <a:p>
            <a:endParaRPr lang="ko-KR" altLang="en-US" dirty="0"/>
          </a:p>
        </p:txBody>
      </p:sp>
      <p:sp>
        <p:nvSpPr>
          <p:cNvPr id="4" name="슬라이드 번호 개체 틀 3">
            <a:extLst>
              <a:ext uri="{FF2B5EF4-FFF2-40B4-BE49-F238E27FC236}">
                <a16:creationId xmlns:a16="http://schemas.microsoft.com/office/drawing/2014/main" id="{FCB7E209-2FA7-CE3A-1252-9238585D7A34}"/>
              </a:ext>
            </a:extLst>
          </p:cNvPr>
          <p:cNvSpPr>
            <a:spLocks noGrp="1"/>
          </p:cNvSpPr>
          <p:nvPr>
            <p:ph type="sldNum" sz="quarter" idx="5"/>
          </p:nvPr>
        </p:nvSpPr>
        <p:spPr/>
        <p:txBody>
          <a:bodyPr/>
          <a:lstStyle/>
          <a:p>
            <a:fld id="{52E224B6-AC52-144B-AED6-B20AEBA9C630}" type="slidenum">
              <a:rPr lang="en-US" smtClean="0"/>
              <a:t>60</a:t>
            </a:fld>
            <a:endParaRPr lang="en-US"/>
          </a:p>
        </p:txBody>
      </p:sp>
    </p:spTree>
    <p:extLst>
      <p:ext uri="{BB962C8B-B14F-4D97-AF65-F5344CB8AC3E}">
        <p14:creationId xmlns:p14="http://schemas.microsoft.com/office/powerpoint/2010/main" val="174802123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2941BE-2469-29E7-2874-8C0E5F07B761}"/>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614D9D89-1BFB-85DD-F57E-C71E984C7A0A}"/>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1BA6D311-7E2C-1975-6082-BD9C084340D9}"/>
              </a:ext>
            </a:extLst>
          </p:cNvPr>
          <p:cNvSpPr>
            <a:spLocks noGrp="1"/>
          </p:cNvSpPr>
          <p:nvPr>
            <p:ph type="body" idx="1"/>
          </p:nvPr>
        </p:nvSpPr>
        <p:spPr/>
        <p:txBody>
          <a:bodyPr/>
          <a:lstStyle/>
          <a:p>
            <a:endParaRPr lang="ko-KR" altLang="en-US" dirty="0"/>
          </a:p>
        </p:txBody>
      </p:sp>
      <p:sp>
        <p:nvSpPr>
          <p:cNvPr id="4" name="슬라이드 번호 개체 틀 3">
            <a:extLst>
              <a:ext uri="{FF2B5EF4-FFF2-40B4-BE49-F238E27FC236}">
                <a16:creationId xmlns:a16="http://schemas.microsoft.com/office/drawing/2014/main" id="{32B61035-6A48-6818-05FD-11FE22E9F76A}"/>
              </a:ext>
            </a:extLst>
          </p:cNvPr>
          <p:cNvSpPr>
            <a:spLocks noGrp="1"/>
          </p:cNvSpPr>
          <p:nvPr>
            <p:ph type="sldNum" sz="quarter" idx="5"/>
          </p:nvPr>
        </p:nvSpPr>
        <p:spPr/>
        <p:txBody>
          <a:bodyPr/>
          <a:lstStyle/>
          <a:p>
            <a:fld id="{52E224B6-AC52-144B-AED6-B20AEBA9C630}" type="slidenum">
              <a:rPr lang="en-US" smtClean="0"/>
              <a:t>61</a:t>
            </a:fld>
            <a:endParaRPr lang="en-US"/>
          </a:p>
        </p:txBody>
      </p:sp>
    </p:spTree>
    <p:extLst>
      <p:ext uri="{BB962C8B-B14F-4D97-AF65-F5344CB8AC3E}">
        <p14:creationId xmlns:p14="http://schemas.microsoft.com/office/powerpoint/2010/main" val="190370674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547FCF-EC3B-BEFA-62C1-129CF99A7171}"/>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1DF3B9E9-D065-D733-CA40-4E2134B849DB}"/>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A4DF5042-997C-F6C6-9AB0-B12D9E4F8DEE}"/>
              </a:ext>
            </a:extLst>
          </p:cNvPr>
          <p:cNvSpPr>
            <a:spLocks noGrp="1"/>
          </p:cNvSpPr>
          <p:nvPr>
            <p:ph type="body" idx="1"/>
          </p:nvPr>
        </p:nvSpPr>
        <p:spPr/>
        <p:txBody>
          <a:bodyPr/>
          <a:lstStyle/>
          <a:p>
            <a:endParaRPr lang="ko-KR" altLang="en-US" dirty="0"/>
          </a:p>
        </p:txBody>
      </p:sp>
      <p:sp>
        <p:nvSpPr>
          <p:cNvPr id="4" name="슬라이드 번호 개체 틀 3">
            <a:extLst>
              <a:ext uri="{FF2B5EF4-FFF2-40B4-BE49-F238E27FC236}">
                <a16:creationId xmlns:a16="http://schemas.microsoft.com/office/drawing/2014/main" id="{2FBB16E8-D4AB-89C2-06BE-2E704FCD8A5F}"/>
              </a:ext>
            </a:extLst>
          </p:cNvPr>
          <p:cNvSpPr>
            <a:spLocks noGrp="1"/>
          </p:cNvSpPr>
          <p:nvPr>
            <p:ph type="sldNum" sz="quarter" idx="5"/>
          </p:nvPr>
        </p:nvSpPr>
        <p:spPr/>
        <p:txBody>
          <a:bodyPr/>
          <a:lstStyle/>
          <a:p>
            <a:fld id="{52E224B6-AC52-144B-AED6-B20AEBA9C630}" type="slidenum">
              <a:rPr lang="en-US" smtClean="0"/>
              <a:t>62</a:t>
            </a:fld>
            <a:endParaRPr lang="en-US"/>
          </a:p>
        </p:txBody>
      </p:sp>
    </p:spTree>
    <p:extLst>
      <p:ext uri="{BB962C8B-B14F-4D97-AF65-F5344CB8AC3E}">
        <p14:creationId xmlns:p14="http://schemas.microsoft.com/office/powerpoint/2010/main" val="41534388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BDD4F7-B576-B8FD-DBE2-0D4FF24AA10D}"/>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30FB5AFA-52A9-CBD1-919F-0DF0B31C8DFC}"/>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42814178-4600-B592-688D-59F3E5319F07}"/>
              </a:ext>
            </a:extLst>
          </p:cNvPr>
          <p:cNvSpPr>
            <a:spLocks noGrp="1"/>
          </p:cNvSpPr>
          <p:nvPr>
            <p:ph type="body" idx="1"/>
          </p:nvPr>
        </p:nvSpPr>
        <p:spPr/>
        <p:txBody>
          <a:bodyPr/>
          <a:lstStyle/>
          <a:p>
            <a:endParaRPr lang="ko-KR" altLang="en-US" dirty="0"/>
          </a:p>
        </p:txBody>
      </p:sp>
      <p:sp>
        <p:nvSpPr>
          <p:cNvPr id="4" name="슬라이드 번호 개체 틀 3">
            <a:extLst>
              <a:ext uri="{FF2B5EF4-FFF2-40B4-BE49-F238E27FC236}">
                <a16:creationId xmlns:a16="http://schemas.microsoft.com/office/drawing/2014/main" id="{4DB77DFC-5354-3E0C-3A08-685D311B828C}"/>
              </a:ext>
            </a:extLst>
          </p:cNvPr>
          <p:cNvSpPr>
            <a:spLocks noGrp="1"/>
          </p:cNvSpPr>
          <p:nvPr>
            <p:ph type="sldNum" sz="quarter" idx="5"/>
          </p:nvPr>
        </p:nvSpPr>
        <p:spPr/>
        <p:txBody>
          <a:bodyPr/>
          <a:lstStyle/>
          <a:p>
            <a:fld id="{52E224B6-AC52-144B-AED6-B20AEBA9C630}" type="slidenum">
              <a:rPr lang="en-US" smtClean="0"/>
              <a:t>9</a:t>
            </a:fld>
            <a:endParaRPr lang="en-US"/>
          </a:p>
        </p:txBody>
      </p:sp>
    </p:spTree>
    <p:extLst>
      <p:ext uri="{BB962C8B-B14F-4D97-AF65-F5344CB8AC3E}">
        <p14:creationId xmlns:p14="http://schemas.microsoft.com/office/powerpoint/2010/main" val="215066655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BF0CB5-24A5-437C-D43E-83AFF145DC51}"/>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6AA414FD-789C-A6AF-A9F8-564F7FD5F63A}"/>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1FAFDCA3-06B5-D713-F902-A796A7EEDEFF}"/>
              </a:ext>
            </a:extLst>
          </p:cNvPr>
          <p:cNvSpPr>
            <a:spLocks noGrp="1"/>
          </p:cNvSpPr>
          <p:nvPr>
            <p:ph type="body" idx="1"/>
          </p:nvPr>
        </p:nvSpPr>
        <p:spPr/>
        <p:txBody>
          <a:bodyPr/>
          <a:lstStyle/>
          <a:p>
            <a:endParaRPr lang="ko-KR" altLang="en-US" dirty="0"/>
          </a:p>
        </p:txBody>
      </p:sp>
      <p:sp>
        <p:nvSpPr>
          <p:cNvPr id="4" name="슬라이드 번호 개체 틀 3">
            <a:extLst>
              <a:ext uri="{FF2B5EF4-FFF2-40B4-BE49-F238E27FC236}">
                <a16:creationId xmlns:a16="http://schemas.microsoft.com/office/drawing/2014/main" id="{B299B798-9876-3295-5636-22C0EE0162AF}"/>
              </a:ext>
            </a:extLst>
          </p:cNvPr>
          <p:cNvSpPr>
            <a:spLocks noGrp="1"/>
          </p:cNvSpPr>
          <p:nvPr>
            <p:ph type="sldNum" sz="quarter" idx="5"/>
          </p:nvPr>
        </p:nvSpPr>
        <p:spPr/>
        <p:txBody>
          <a:bodyPr/>
          <a:lstStyle/>
          <a:p>
            <a:fld id="{52E224B6-AC52-144B-AED6-B20AEBA9C630}" type="slidenum">
              <a:rPr lang="en-US" smtClean="0"/>
              <a:t>63</a:t>
            </a:fld>
            <a:endParaRPr lang="en-US"/>
          </a:p>
        </p:txBody>
      </p:sp>
    </p:spTree>
    <p:extLst>
      <p:ext uri="{BB962C8B-B14F-4D97-AF65-F5344CB8AC3E}">
        <p14:creationId xmlns:p14="http://schemas.microsoft.com/office/powerpoint/2010/main" val="243825896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D8454D-E62A-1DA0-3D3B-8C6D87606D4E}"/>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F15EE943-EB95-6B09-E6E8-2A4B2C45335A}"/>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FAFFB911-19EF-4321-A212-F67BABC352BF}"/>
              </a:ext>
            </a:extLst>
          </p:cNvPr>
          <p:cNvSpPr>
            <a:spLocks noGrp="1"/>
          </p:cNvSpPr>
          <p:nvPr>
            <p:ph type="body" idx="1"/>
          </p:nvPr>
        </p:nvSpPr>
        <p:spPr/>
        <p:txBody>
          <a:bodyPr/>
          <a:lstStyle/>
          <a:p>
            <a:endParaRPr lang="ko-KR" altLang="en-US" dirty="0"/>
          </a:p>
        </p:txBody>
      </p:sp>
      <p:sp>
        <p:nvSpPr>
          <p:cNvPr id="4" name="슬라이드 번호 개체 틀 3">
            <a:extLst>
              <a:ext uri="{FF2B5EF4-FFF2-40B4-BE49-F238E27FC236}">
                <a16:creationId xmlns:a16="http://schemas.microsoft.com/office/drawing/2014/main" id="{C4EC24BF-C371-16CF-8327-1F0D4CDCCCCE}"/>
              </a:ext>
            </a:extLst>
          </p:cNvPr>
          <p:cNvSpPr>
            <a:spLocks noGrp="1"/>
          </p:cNvSpPr>
          <p:nvPr>
            <p:ph type="sldNum" sz="quarter" idx="5"/>
          </p:nvPr>
        </p:nvSpPr>
        <p:spPr/>
        <p:txBody>
          <a:bodyPr/>
          <a:lstStyle/>
          <a:p>
            <a:fld id="{52E224B6-AC52-144B-AED6-B20AEBA9C630}" type="slidenum">
              <a:rPr lang="en-US" smtClean="0"/>
              <a:t>64</a:t>
            </a:fld>
            <a:endParaRPr lang="en-US"/>
          </a:p>
        </p:txBody>
      </p:sp>
    </p:spTree>
    <p:extLst>
      <p:ext uri="{BB962C8B-B14F-4D97-AF65-F5344CB8AC3E}">
        <p14:creationId xmlns:p14="http://schemas.microsoft.com/office/powerpoint/2010/main" val="427876258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816979-659E-DA64-CDDD-9FAFF0BEB470}"/>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EC9CA734-1594-4237-4BAB-9DF93D3C82BD}"/>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6E00009D-CFFB-8750-18AE-780430F882A6}"/>
              </a:ext>
            </a:extLst>
          </p:cNvPr>
          <p:cNvSpPr>
            <a:spLocks noGrp="1"/>
          </p:cNvSpPr>
          <p:nvPr>
            <p:ph type="body" idx="1"/>
          </p:nvPr>
        </p:nvSpPr>
        <p:spPr/>
        <p:txBody>
          <a:bodyPr/>
          <a:lstStyle/>
          <a:p>
            <a:endParaRPr lang="ko-KR" altLang="en-US" dirty="0"/>
          </a:p>
        </p:txBody>
      </p:sp>
      <p:sp>
        <p:nvSpPr>
          <p:cNvPr id="4" name="슬라이드 번호 개체 틀 3">
            <a:extLst>
              <a:ext uri="{FF2B5EF4-FFF2-40B4-BE49-F238E27FC236}">
                <a16:creationId xmlns:a16="http://schemas.microsoft.com/office/drawing/2014/main" id="{65C15737-A788-DECE-E63B-92C928330C1E}"/>
              </a:ext>
            </a:extLst>
          </p:cNvPr>
          <p:cNvSpPr>
            <a:spLocks noGrp="1"/>
          </p:cNvSpPr>
          <p:nvPr>
            <p:ph type="sldNum" sz="quarter" idx="5"/>
          </p:nvPr>
        </p:nvSpPr>
        <p:spPr/>
        <p:txBody>
          <a:bodyPr/>
          <a:lstStyle/>
          <a:p>
            <a:fld id="{52E224B6-AC52-144B-AED6-B20AEBA9C630}" type="slidenum">
              <a:rPr lang="en-US" smtClean="0"/>
              <a:t>65</a:t>
            </a:fld>
            <a:endParaRPr lang="en-US"/>
          </a:p>
        </p:txBody>
      </p:sp>
    </p:spTree>
    <p:extLst>
      <p:ext uri="{BB962C8B-B14F-4D97-AF65-F5344CB8AC3E}">
        <p14:creationId xmlns:p14="http://schemas.microsoft.com/office/powerpoint/2010/main" val="286372601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EFB67B-7A4B-41EC-1263-1319BC448A8E}"/>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EE43D337-085E-AAB5-73E7-913130EF16A0}"/>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769C18F1-F3D3-4FAE-1AEB-1FFC1DCAC05C}"/>
              </a:ext>
            </a:extLst>
          </p:cNvPr>
          <p:cNvSpPr>
            <a:spLocks noGrp="1"/>
          </p:cNvSpPr>
          <p:nvPr>
            <p:ph type="body" idx="1"/>
          </p:nvPr>
        </p:nvSpPr>
        <p:spPr/>
        <p:txBody>
          <a:bodyPr/>
          <a:lstStyle/>
          <a:p>
            <a:endParaRPr lang="ko-KR" altLang="en-US" dirty="0"/>
          </a:p>
        </p:txBody>
      </p:sp>
      <p:sp>
        <p:nvSpPr>
          <p:cNvPr id="4" name="슬라이드 번호 개체 틀 3">
            <a:extLst>
              <a:ext uri="{FF2B5EF4-FFF2-40B4-BE49-F238E27FC236}">
                <a16:creationId xmlns:a16="http://schemas.microsoft.com/office/drawing/2014/main" id="{D51180F1-68D0-DD5C-0D87-B1DAF9FD2F67}"/>
              </a:ext>
            </a:extLst>
          </p:cNvPr>
          <p:cNvSpPr>
            <a:spLocks noGrp="1"/>
          </p:cNvSpPr>
          <p:nvPr>
            <p:ph type="sldNum" sz="quarter" idx="5"/>
          </p:nvPr>
        </p:nvSpPr>
        <p:spPr/>
        <p:txBody>
          <a:bodyPr/>
          <a:lstStyle/>
          <a:p>
            <a:fld id="{52E224B6-AC52-144B-AED6-B20AEBA9C630}" type="slidenum">
              <a:rPr lang="en-US" smtClean="0"/>
              <a:t>66</a:t>
            </a:fld>
            <a:endParaRPr lang="en-US"/>
          </a:p>
        </p:txBody>
      </p:sp>
    </p:spTree>
    <p:extLst>
      <p:ext uri="{BB962C8B-B14F-4D97-AF65-F5344CB8AC3E}">
        <p14:creationId xmlns:p14="http://schemas.microsoft.com/office/powerpoint/2010/main" val="332229104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15A489-D7B8-A229-B73B-F5744A478ED4}"/>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2A40EEAB-4CAE-DC2D-9178-DF4E73180385}"/>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E8E68891-88D3-3E9E-B3B4-E4857FF7C130}"/>
              </a:ext>
            </a:extLst>
          </p:cNvPr>
          <p:cNvSpPr>
            <a:spLocks noGrp="1"/>
          </p:cNvSpPr>
          <p:nvPr>
            <p:ph type="body" idx="1"/>
          </p:nvPr>
        </p:nvSpPr>
        <p:spPr/>
        <p:txBody>
          <a:bodyPr/>
          <a:lstStyle/>
          <a:p>
            <a:endParaRPr lang="ko-KR" altLang="en-US" dirty="0"/>
          </a:p>
        </p:txBody>
      </p:sp>
      <p:sp>
        <p:nvSpPr>
          <p:cNvPr id="4" name="슬라이드 번호 개체 틀 3">
            <a:extLst>
              <a:ext uri="{FF2B5EF4-FFF2-40B4-BE49-F238E27FC236}">
                <a16:creationId xmlns:a16="http://schemas.microsoft.com/office/drawing/2014/main" id="{BFCC189E-0A87-1E6A-8BFA-478318D7A7AC}"/>
              </a:ext>
            </a:extLst>
          </p:cNvPr>
          <p:cNvSpPr>
            <a:spLocks noGrp="1"/>
          </p:cNvSpPr>
          <p:nvPr>
            <p:ph type="sldNum" sz="quarter" idx="5"/>
          </p:nvPr>
        </p:nvSpPr>
        <p:spPr/>
        <p:txBody>
          <a:bodyPr/>
          <a:lstStyle/>
          <a:p>
            <a:fld id="{52E224B6-AC52-144B-AED6-B20AEBA9C630}" type="slidenum">
              <a:rPr lang="en-US" smtClean="0"/>
              <a:t>67</a:t>
            </a:fld>
            <a:endParaRPr lang="en-US"/>
          </a:p>
        </p:txBody>
      </p:sp>
    </p:spTree>
    <p:extLst>
      <p:ext uri="{BB962C8B-B14F-4D97-AF65-F5344CB8AC3E}">
        <p14:creationId xmlns:p14="http://schemas.microsoft.com/office/powerpoint/2010/main" val="410965455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0C9D34-52D6-7B12-1BD7-44596832F2EF}"/>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532E2E75-704C-71C2-DA1C-F09B266E53F8}"/>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4F604ACC-2B79-262F-7F3F-3F637D250EFF}"/>
              </a:ext>
            </a:extLst>
          </p:cNvPr>
          <p:cNvSpPr>
            <a:spLocks noGrp="1"/>
          </p:cNvSpPr>
          <p:nvPr>
            <p:ph type="body" idx="1"/>
          </p:nvPr>
        </p:nvSpPr>
        <p:spPr/>
        <p:txBody>
          <a:bodyPr/>
          <a:lstStyle/>
          <a:p>
            <a:endParaRPr lang="ko-KR" altLang="en-US" dirty="0"/>
          </a:p>
        </p:txBody>
      </p:sp>
      <p:sp>
        <p:nvSpPr>
          <p:cNvPr id="4" name="슬라이드 번호 개체 틀 3">
            <a:extLst>
              <a:ext uri="{FF2B5EF4-FFF2-40B4-BE49-F238E27FC236}">
                <a16:creationId xmlns:a16="http://schemas.microsoft.com/office/drawing/2014/main" id="{82088881-90A9-E73A-9AF0-5FE1879A26AC}"/>
              </a:ext>
            </a:extLst>
          </p:cNvPr>
          <p:cNvSpPr>
            <a:spLocks noGrp="1"/>
          </p:cNvSpPr>
          <p:nvPr>
            <p:ph type="sldNum" sz="quarter" idx="5"/>
          </p:nvPr>
        </p:nvSpPr>
        <p:spPr/>
        <p:txBody>
          <a:bodyPr/>
          <a:lstStyle/>
          <a:p>
            <a:fld id="{52E224B6-AC52-144B-AED6-B20AEBA9C630}" type="slidenum">
              <a:rPr lang="en-US" smtClean="0"/>
              <a:t>68</a:t>
            </a:fld>
            <a:endParaRPr lang="en-US"/>
          </a:p>
        </p:txBody>
      </p:sp>
    </p:spTree>
    <p:extLst>
      <p:ext uri="{BB962C8B-B14F-4D97-AF65-F5344CB8AC3E}">
        <p14:creationId xmlns:p14="http://schemas.microsoft.com/office/powerpoint/2010/main" val="34088248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995CA4-797F-C942-3FE3-8A59431C4376}"/>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60C3F8A0-F303-4D86-A9FC-0E445F64469B}"/>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6C6DDC2F-0238-E097-2FA1-C7AEB4592692}"/>
              </a:ext>
            </a:extLst>
          </p:cNvPr>
          <p:cNvSpPr>
            <a:spLocks noGrp="1"/>
          </p:cNvSpPr>
          <p:nvPr>
            <p:ph type="body" idx="1"/>
          </p:nvPr>
        </p:nvSpPr>
        <p:spPr/>
        <p:txBody>
          <a:bodyPr/>
          <a:lstStyle/>
          <a:p>
            <a:endParaRPr lang="ko-KR" altLang="en-US" dirty="0"/>
          </a:p>
        </p:txBody>
      </p:sp>
      <p:sp>
        <p:nvSpPr>
          <p:cNvPr id="4" name="슬라이드 번호 개체 틀 3">
            <a:extLst>
              <a:ext uri="{FF2B5EF4-FFF2-40B4-BE49-F238E27FC236}">
                <a16:creationId xmlns:a16="http://schemas.microsoft.com/office/drawing/2014/main" id="{5DED98FD-EF2B-D363-2D54-D3A583B21D41}"/>
              </a:ext>
            </a:extLst>
          </p:cNvPr>
          <p:cNvSpPr>
            <a:spLocks noGrp="1"/>
          </p:cNvSpPr>
          <p:nvPr>
            <p:ph type="sldNum" sz="quarter" idx="5"/>
          </p:nvPr>
        </p:nvSpPr>
        <p:spPr/>
        <p:txBody>
          <a:bodyPr/>
          <a:lstStyle/>
          <a:p>
            <a:fld id="{52E224B6-AC52-144B-AED6-B20AEBA9C630}" type="slidenum">
              <a:rPr lang="en-US" smtClean="0"/>
              <a:t>69</a:t>
            </a:fld>
            <a:endParaRPr lang="en-US"/>
          </a:p>
        </p:txBody>
      </p:sp>
    </p:spTree>
    <p:extLst>
      <p:ext uri="{BB962C8B-B14F-4D97-AF65-F5344CB8AC3E}">
        <p14:creationId xmlns:p14="http://schemas.microsoft.com/office/powerpoint/2010/main" val="331937868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2EBE7C-1C49-E3DC-8DCD-51D275AFA233}"/>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EA5BF08A-2EE5-7868-73FA-0B3AA046A62D}"/>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C7AB8BB9-29B3-9CD6-2037-6A37C4E2EDCA}"/>
              </a:ext>
            </a:extLst>
          </p:cNvPr>
          <p:cNvSpPr>
            <a:spLocks noGrp="1"/>
          </p:cNvSpPr>
          <p:nvPr>
            <p:ph type="body" idx="1"/>
          </p:nvPr>
        </p:nvSpPr>
        <p:spPr/>
        <p:txBody>
          <a:bodyPr/>
          <a:lstStyle/>
          <a:p>
            <a:endParaRPr lang="ko-KR" altLang="en-US" dirty="0"/>
          </a:p>
        </p:txBody>
      </p:sp>
      <p:sp>
        <p:nvSpPr>
          <p:cNvPr id="4" name="슬라이드 번호 개체 틀 3">
            <a:extLst>
              <a:ext uri="{FF2B5EF4-FFF2-40B4-BE49-F238E27FC236}">
                <a16:creationId xmlns:a16="http://schemas.microsoft.com/office/drawing/2014/main" id="{8CD3A0B3-ED07-886D-A99E-F5C0CFFA8675}"/>
              </a:ext>
            </a:extLst>
          </p:cNvPr>
          <p:cNvSpPr>
            <a:spLocks noGrp="1"/>
          </p:cNvSpPr>
          <p:nvPr>
            <p:ph type="sldNum" sz="quarter" idx="5"/>
          </p:nvPr>
        </p:nvSpPr>
        <p:spPr/>
        <p:txBody>
          <a:bodyPr/>
          <a:lstStyle/>
          <a:p>
            <a:fld id="{52E224B6-AC52-144B-AED6-B20AEBA9C630}" type="slidenum">
              <a:rPr lang="en-US" smtClean="0"/>
              <a:t>70</a:t>
            </a:fld>
            <a:endParaRPr lang="en-US"/>
          </a:p>
        </p:txBody>
      </p:sp>
    </p:spTree>
    <p:extLst>
      <p:ext uri="{BB962C8B-B14F-4D97-AF65-F5344CB8AC3E}">
        <p14:creationId xmlns:p14="http://schemas.microsoft.com/office/powerpoint/2010/main" val="228339540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9D121F-0924-F1B6-31E0-B349C3576CF5}"/>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D3E48528-7A57-AF4C-2E38-92D44F934A78}"/>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5C3A883B-5B03-BDA7-2173-9921C6296318}"/>
              </a:ext>
            </a:extLst>
          </p:cNvPr>
          <p:cNvSpPr>
            <a:spLocks noGrp="1"/>
          </p:cNvSpPr>
          <p:nvPr>
            <p:ph type="body" idx="1"/>
          </p:nvPr>
        </p:nvSpPr>
        <p:spPr/>
        <p:txBody>
          <a:bodyPr/>
          <a:lstStyle/>
          <a:p>
            <a:endParaRPr lang="ko-KR" altLang="en-US" dirty="0"/>
          </a:p>
        </p:txBody>
      </p:sp>
      <p:sp>
        <p:nvSpPr>
          <p:cNvPr id="4" name="슬라이드 번호 개체 틀 3">
            <a:extLst>
              <a:ext uri="{FF2B5EF4-FFF2-40B4-BE49-F238E27FC236}">
                <a16:creationId xmlns:a16="http://schemas.microsoft.com/office/drawing/2014/main" id="{13CB8B7F-3BE4-56B0-38A8-2FA87D95D0DE}"/>
              </a:ext>
            </a:extLst>
          </p:cNvPr>
          <p:cNvSpPr>
            <a:spLocks noGrp="1"/>
          </p:cNvSpPr>
          <p:nvPr>
            <p:ph type="sldNum" sz="quarter" idx="5"/>
          </p:nvPr>
        </p:nvSpPr>
        <p:spPr/>
        <p:txBody>
          <a:bodyPr/>
          <a:lstStyle/>
          <a:p>
            <a:fld id="{52E224B6-AC52-144B-AED6-B20AEBA9C630}" type="slidenum">
              <a:rPr lang="en-US" smtClean="0"/>
              <a:t>71</a:t>
            </a:fld>
            <a:endParaRPr lang="en-US"/>
          </a:p>
        </p:txBody>
      </p:sp>
    </p:spTree>
    <p:extLst>
      <p:ext uri="{BB962C8B-B14F-4D97-AF65-F5344CB8AC3E}">
        <p14:creationId xmlns:p14="http://schemas.microsoft.com/office/powerpoint/2010/main" val="88864730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88DB30-1BF5-CC26-42F8-325ABA5F6149}"/>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3D2A2692-3C3D-81CB-7823-CE8ACE50D881}"/>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6D6B2D73-EE9A-7EF4-0EE5-A85D7CA33122}"/>
              </a:ext>
            </a:extLst>
          </p:cNvPr>
          <p:cNvSpPr>
            <a:spLocks noGrp="1"/>
          </p:cNvSpPr>
          <p:nvPr>
            <p:ph type="body" idx="1"/>
          </p:nvPr>
        </p:nvSpPr>
        <p:spPr/>
        <p:txBody>
          <a:bodyPr/>
          <a:lstStyle/>
          <a:p>
            <a:endParaRPr lang="ko-KR" altLang="en-US" dirty="0"/>
          </a:p>
        </p:txBody>
      </p:sp>
      <p:sp>
        <p:nvSpPr>
          <p:cNvPr id="4" name="슬라이드 번호 개체 틀 3">
            <a:extLst>
              <a:ext uri="{FF2B5EF4-FFF2-40B4-BE49-F238E27FC236}">
                <a16:creationId xmlns:a16="http://schemas.microsoft.com/office/drawing/2014/main" id="{C55316F6-B335-C141-C5AC-8293DA32A1F7}"/>
              </a:ext>
            </a:extLst>
          </p:cNvPr>
          <p:cNvSpPr>
            <a:spLocks noGrp="1"/>
          </p:cNvSpPr>
          <p:nvPr>
            <p:ph type="sldNum" sz="quarter" idx="5"/>
          </p:nvPr>
        </p:nvSpPr>
        <p:spPr/>
        <p:txBody>
          <a:bodyPr/>
          <a:lstStyle/>
          <a:p>
            <a:fld id="{52E224B6-AC52-144B-AED6-B20AEBA9C630}" type="slidenum">
              <a:rPr lang="en-US" smtClean="0"/>
              <a:t>72</a:t>
            </a:fld>
            <a:endParaRPr lang="en-US"/>
          </a:p>
        </p:txBody>
      </p:sp>
    </p:spTree>
    <p:extLst>
      <p:ext uri="{BB962C8B-B14F-4D97-AF65-F5344CB8AC3E}">
        <p14:creationId xmlns:p14="http://schemas.microsoft.com/office/powerpoint/2010/main" val="20496492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B86207-04CF-72F1-C86C-627889B42189}"/>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2C4BBEAB-8B51-C0AD-A24F-61AD02D4DF46}"/>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A147A1D9-FB04-7FBA-3A8B-509818482102}"/>
              </a:ext>
            </a:extLst>
          </p:cNvPr>
          <p:cNvSpPr>
            <a:spLocks noGrp="1"/>
          </p:cNvSpPr>
          <p:nvPr>
            <p:ph type="body" idx="1"/>
          </p:nvPr>
        </p:nvSpPr>
        <p:spPr/>
        <p:txBody>
          <a:bodyPr/>
          <a:lstStyle/>
          <a:p>
            <a:endParaRPr lang="ko-KR" altLang="en-US" dirty="0"/>
          </a:p>
        </p:txBody>
      </p:sp>
      <p:sp>
        <p:nvSpPr>
          <p:cNvPr id="4" name="슬라이드 번호 개체 틀 3">
            <a:extLst>
              <a:ext uri="{FF2B5EF4-FFF2-40B4-BE49-F238E27FC236}">
                <a16:creationId xmlns:a16="http://schemas.microsoft.com/office/drawing/2014/main" id="{8041C1E2-9A74-EC32-0FC7-BBAE5FD0730F}"/>
              </a:ext>
            </a:extLst>
          </p:cNvPr>
          <p:cNvSpPr>
            <a:spLocks noGrp="1"/>
          </p:cNvSpPr>
          <p:nvPr>
            <p:ph type="sldNum" sz="quarter" idx="5"/>
          </p:nvPr>
        </p:nvSpPr>
        <p:spPr/>
        <p:txBody>
          <a:bodyPr/>
          <a:lstStyle/>
          <a:p>
            <a:fld id="{52E224B6-AC52-144B-AED6-B20AEBA9C630}" type="slidenum">
              <a:rPr lang="en-US" smtClean="0"/>
              <a:t>10</a:t>
            </a:fld>
            <a:endParaRPr lang="en-US"/>
          </a:p>
        </p:txBody>
      </p:sp>
    </p:spTree>
    <p:extLst>
      <p:ext uri="{BB962C8B-B14F-4D97-AF65-F5344CB8AC3E}">
        <p14:creationId xmlns:p14="http://schemas.microsoft.com/office/powerpoint/2010/main" val="363566273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166B5D-F2E7-EFA6-677B-F1C6C4AC019D}"/>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0A433044-42A2-4D80-EE04-E0E3F5A21E46}"/>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2CA09D04-0443-E6FA-5DF7-707A1065BF7A}"/>
              </a:ext>
            </a:extLst>
          </p:cNvPr>
          <p:cNvSpPr>
            <a:spLocks noGrp="1"/>
          </p:cNvSpPr>
          <p:nvPr>
            <p:ph type="body" idx="1"/>
          </p:nvPr>
        </p:nvSpPr>
        <p:spPr/>
        <p:txBody>
          <a:bodyPr/>
          <a:lstStyle/>
          <a:p>
            <a:endParaRPr lang="ko-KR" altLang="en-US" dirty="0"/>
          </a:p>
        </p:txBody>
      </p:sp>
      <p:sp>
        <p:nvSpPr>
          <p:cNvPr id="4" name="슬라이드 번호 개체 틀 3">
            <a:extLst>
              <a:ext uri="{FF2B5EF4-FFF2-40B4-BE49-F238E27FC236}">
                <a16:creationId xmlns:a16="http://schemas.microsoft.com/office/drawing/2014/main" id="{28132F58-D213-6799-F3AE-8771FE1E8891}"/>
              </a:ext>
            </a:extLst>
          </p:cNvPr>
          <p:cNvSpPr>
            <a:spLocks noGrp="1"/>
          </p:cNvSpPr>
          <p:nvPr>
            <p:ph type="sldNum" sz="quarter" idx="5"/>
          </p:nvPr>
        </p:nvSpPr>
        <p:spPr/>
        <p:txBody>
          <a:bodyPr/>
          <a:lstStyle/>
          <a:p>
            <a:fld id="{52E224B6-AC52-144B-AED6-B20AEBA9C630}" type="slidenum">
              <a:rPr lang="en-US" smtClean="0"/>
              <a:t>73</a:t>
            </a:fld>
            <a:endParaRPr lang="en-US"/>
          </a:p>
        </p:txBody>
      </p:sp>
    </p:spTree>
    <p:extLst>
      <p:ext uri="{BB962C8B-B14F-4D97-AF65-F5344CB8AC3E}">
        <p14:creationId xmlns:p14="http://schemas.microsoft.com/office/powerpoint/2010/main" val="34009639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FA7FE8-7A06-66C7-0F56-4514EFFB3496}"/>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03428C31-4294-33F7-DC6F-541CC60BCC62}"/>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924E1667-8221-EA68-E82C-86960432C068}"/>
              </a:ext>
            </a:extLst>
          </p:cNvPr>
          <p:cNvSpPr>
            <a:spLocks noGrp="1"/>
          </p:cNvSpPr>
          <p:nvPr>
            <p:ph type="body" idx="1"/>
          </p:nvPr>
        </p:nvSpPr>
        <p:spPr/>
        <p:txBody>
          <a:bodyPr/>
          <a:lstStyle/>
          <a:p>
            <a:endParaRPr lang="ko-KR" altLang="en-US" dirty="0"/>
          </a:p>
        </p:txBody>
      </p:sp>
      <p:sp>
        <p:nvSpPr>
          <p:cNvPr id="4" name="슬라이드 번호 개체 틀 3">
            <a:extLst>
              <a:ext uri="{FF2B5EF4-FFF2-40B4-BE49-F238E27FC236}">
                <a16:creationId xmlns:a16="http://schemas.microsoft.com/office/drawing/2014/main" id="{4E90CC13-70F2-45FC-D99C-8B87B27E4FE4}"/>
              </a:ext>
            </a:extLst>
          </p:cNvPr>
          <p:cNvSpPr>
            <a:spLocks noGrp="1"/>
          </p:cNvSpPr>
          <p:nvPr>
            <p:ph type="sldNum" sz="quarter" idx="5"/>
          </p:nvPr>
        </p:nvSpPr>
        <p:spPr/>
        <p:txBody>
          <a:bodyPr/>
          <a:lstStyle/>
          <a:p>
            <a:fld id="{52E224B6-AC52-144B-AED6-B20AEBA9C630}" type="slidenum">
              <a:rPr lang="en-US" smtClean="0"/>
              <a:t>74</a:t>
            </a:fld>
            <a:endParaRPr lang="en-US"/>
          </a:p>
        </p:txBody>
      </p:sp>
    </p:spTree>
    <p:extLst>
      <p:ext uri="{BB962C8B-B14F-4D97-AF65-F5344CB8AC3E}">
        <p14:creationId xmlns:p14="http://schemas.microsoft.com/office/powerpoint/2010/main" val="299349149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A2560C-0155-9A2F-AB4C-07B5815C85B4}"/>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AABF6BDE-CDD2-64DB-D8C9-381AC4AA15BC}"/>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28A6D706-1691-A3AF-F902-D8AE8C742856}"/>
              </a:ext>
            </a:extLst>
          </p:cNvPr>
          <p:cNvSpPr>
            <a:spLocks noGrp="1"/>
          </p:cNvSpPr>
          <p:nvPr>
            <p:ph type="body" idx="1"/>
          </p:nvPr>
        </p:nvSpPr>
        <p:spPr/>
        <p:txBody>
          <a:bodyPr/>
          <a:lstStyle/>
          <a:p>
            <a:endParaRPr lang="ko-KR" altLang="en-US" dirty="0"/>
          </a:p>
        </p:txBody>
      </p:sp>
      <p:sp>
        <p:nvSpPr>
          <p:cNvPr id="4" name="슬라이드 번호 개체 틀 3">
            <a:extLst>
              <a:ext uri="{FF2B5EF4-FFF2-40B4-BE49-F238E27FC236}">
                <a16:creationId xmlns:a16="http://schemas.microsoft.com/office/drawing/2014/main" id="{19583208-871B-6A19-4857-F2F91DB1A222}"/>
              </a:ext>
            </a:extLst>
          </p:cNvPr>
          <p:cNvSpPr>
            <a:spLocks noGrp="1"/>
          </p:cNvSpPr>
          <p:nvPr>
            <p:ph type="sldNum" sz="quarter" idx="5"/>
          </p:nvPr>
        </p:nvSpPr>
        <p:spPr/>
        <p:txBody>
          <a:bodyPr/>
          <a:lstStyle/>
          <a:p>
            <a:fld id="{52E224B6-AC52-144B-AED6-B20AEBA9C630}" type="slidenum">
              <a:rPr lang="en-US" smtClean="0"/>
              <a:t>75</a:t>
            </a:fld>
            <a:endParaRPr lang="en-US"/>
          </a:p>
        </p:txBody>
      </p:sp>
    </p:spTree>
    <p:extLst>
      <p:ext uri="{BB962C8B-B14F-4D97-AF65-F5344CB8AC3E}">
        <p14:creationId xmlns:p14="http://schemas.microsoft.com/office/powerpoint/2010/main" val="168725809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4CF351-0CB2-924D-8106-A485DA7E2E17}"/>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AB378B3D-543D-2560-4BEA-8047B1BD534D}"/>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E98B4B69-4BF7-E398-2FB1-C0E39E5B4BFB}"/>
              </a:ext>
            </a:extLst>
          </p:cNvPr>
          <p:cNvSpPr>
            <a:spLocks noGrp="1"/>
          </p:cNvSpPr>
          <p:nvPr>
            <p:ph type="body" idx="1"/>
          </p:nvPr>
        </p:nvSpPr>
        <p:spPr/>
        <p:txBody>
          <a:bodyPr/>
          <a:lstStyle/>
          <a:p>
            <a:endParaRPr lang="ko-KR" altLang="en-US" dirty="0"/>
          </a:p>
        </p:txBody>
      </p:sp>
      <p:sp>
        <p:nvSpPr>
          <p:cNvPr id="4" name="슬라이드 번호 개체 틀 3">
            <a:extLst>
              <a:ext uri="{FF2B5EF4-FFF2-40B4-BE49-F238E27FC236}">
                <a16:creationId xmlns:a16="http://schemas.microsoft.com/office/drawing/2014/main" id="{825BBDBB-BA5E-A73D-1E19-FE74BFFE3B70}"/>
              </a:ext>
            </a:extLst>
          </p:cNvPr>
          <p:cNvSpPr>
            <a:spLocks noGrp="1"/>
          </p:cNvSpPr>
          <p:nvPr>
            <p:ph type="sldNum" sz="quarter" idx="5"/>
          </p:nvPr>
        </p:nvSpPr>
        <p:spPr/>
        <p:txBody>
          <a:bodyPr/>
          <a:lstStyle/>
          <a:p>
            <a:fld id="{52E224B6-AC52-144B-AED6-B20AEBA9C630}" type="slidenum">
              <a:rPr lang="en-US" smtClean="0"/>
              <a:t>76</a:t>
            </a:fld>
            <a:endParaRPr lang="en-US"/>
          </a:p>
        </p:txBody>
      </p:sp>
    </p:spTree>
    <p:extLst>
      <p:ext uri="{BB962C8B-B14F-4D97-AF65-F5344CB8AC3E}">
        <p14:creationId xmlns:p14="http://schemas.microsoft.com/office/powerpoint/2010/main" val="397273271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C60544-6824-4948-34E3-54B765085BFB}"/>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818D083D-7BEC-3668-A337-E632B473F671}"/>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14FC5A20-0217-F2D7-9225-CE3263D519A9}"/>
              </a:ext>
            </a:extLst>
          </p:cNvPr>
          <p:cNvSpPr>
            <a:spLocks noGrp="1"/>
          </p:cNvSpPr>
          <p:nvPr>
            <p:ph type="body" idx="1"/>
          </p:nvPr>
        </p:nvSpPr>
        <p:spPr/>
        <p:txBody>
          <a:bodyPr/>
          <a:lstStyle/>
          <a:p>
            <a:endParaRPr lang="ko-KR" altLang="en-US" dirty="0"/>
          </a:p>
        </p:txBody>
      </p:sp>
      <p:sp>
        <p:nvSpPr>
          <p:cNvPr id="4" name="슬라이드 번호 개체 틀 3">
            <a:extLst>
              <a:ext uri="{FF2B5EF4-FFF2-40B4-BE49-F238E27FC236}">
                <a16:creationId xmlns:a16="http://schemas.microsoft.com/office/drawing/2014/main" id="{045EDFA4-5008-CDE7-0445-02020B5844BA}"/>
              </a:ext>
            </a:extLst>
          </p:cNvPr>
          <p:cNvSpPr>
            <a:spLocks noGrp="1"/>
          </p:cNvSpPr>
          <p:nvPr>
            <p:ph type="sldNum" sz="quarter" idx="5"/>
          </p:nvPr>
        </p:nvSpPr>
        <p:spPr/>
        <p:txBody>
          <a:bodyPr/>
          <a:lstStyle/>
          <a:p>
            <a:fld id="{52E224B6-AC52-144B-AED6-B20AEBA9C630}" type="slidenum">
              <a:rPr lang="en-US" smtClean="0"/>
              <a:t>77</a:t>
            </a:fld>
            <a:endParaRPr lang="en-US"/>
          </a:p>
        </p:txBody>
      </p:sp>
    </p:spTree>
    <p:extLst>
      <p:ext uri="{BB962C8B-B14F-4D97-AF65-F5344CB8AC3E}">
        <p14:creationId xmlns:p14="http://schemas.microsoft.com/office/powerpoint/2010/main" val="187346274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0AF93D-3EF7-A871-FAE3-B02BE405704F}"/>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1B9F8315-E8AF-DEB1-BF68-443269CE1790}"/>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ECECA587-1B4B-26AB-4511-7B7C6F8D82E6}"/>
              </a:ext>
            </a:extLst>
          </p:cNvPr>
          <p:cNvSpPr>
            <a:spLocks noGrp="1"/>
          </p:cNvSpPr>
          <p:nvPr>
            <p:ph type="body" idx="1"/>
          </p:nvPr>
        </p:nvSpPr>
        <p:spPr/>
        <p:txBody>
          <a:bodyPr/>
          <a:lstStyle/>
          <a:p>
            <a:endParaRPr lang="ko-KR" altLang="en-US" dirty="0"/>
          </a:p>
        </p:txBody>
      </p:sp>
      <p:sp>
        <p:nvSpPr>
          <p:cNvPr id="4" name="슬라이드 번호 개체 틀 3">
            <a:extLst>
              <a:ext uri="{FF2B5EF4-FFF2-40B4-BE49-F238E27FC236}">
                <a16:creationId xmlns:a16="http://schemas.microsoft.com/office/drawing/2014/main" id="{B29EB368-4ADF-02E6-9C4B-0462776C8907}"/>
              </a:ext>
            </a:extLst>
          </p:cNvPr>
          <p:cNvSpPr>
            <a:spLocks noGrp="1"/>
          </p:cNvSpPr>
          <p:nvPr>
            <p:ph type="sldNum" sz="quarter" idx="5"/>
          </p:nvPr>
        </p:nvSpPr>
        <p:spPr/>
        <p:txBody>
          <a:bodyPr/>
          <a:lstStyle/>
          <a:p>
            <a:fld id="{52E224B6-AC52-144B-AED6-B20AEBA9C630}" type="slidenum">
              <a:rPr lang="en-US" smtClean="0"/>
              <a:t>78</a:t>
            </a:fld>
            <a:endParaRPr lang="en-US"/>
          </a:p>
        </p:txBody>
      </p:sp>
    </p:spTree>
    <p:extLst>
      <p:ext uri="{BB962C8B-B14F-4D97-AF65-F5344CB8AC3E}">
        <p14:creationId xmlns:p14="http://schemas.microsoft.com/office/powerpoint/2010/main" val="390053384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012F2A-C74D-6E54-3CF0-1F8B0CDE4F2B}"/>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148B2D6F-1377-F34B-C84F-62A8232EC769}"/>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CC8546AA-D30B-9BF8-6EFB-3C6EAAB23DCD}"/>
              </a:ext>
            </a:extLst>
          </p:cNvPr>
          <p:cNvSpPr>
            <a:spLocks noGrp="1"/>
          </p:cNvSpPr>
          <p:nvPr>
            <p:ph type="body" idx="1"/>
          </p:nvPr>
        </p:nvSpPr>
        <p:spPr/>
        <p:txBody>
          <a:bodyPr/>
          <a:lstStyle/>
          <a:p>
            <a:endParaRPr lang="ko-KR" altLang="en-US" dirty="0"/>
          </a:p>
        </p:txBody>
      </p:sp>
      <p:sp>
        <p:nvSpPr>
          <p:cNvPr id="4" name="슬라이드 번호 개체 틀 3">
            <a:extLst>
              <a:ext uri="{FF2B5EF4-FFF2-40B4-BE49-F238E27FC236}">
                <a16:creationId xmlns:a16="http://schemas.microsoft.com/office/drawing/2014/main" id="{B30ADC20-395A-5D08-E029-D6B2F91BE8D5}"/>
              </a:ext>
            </a:extLst>
          </p:cNvPr>
          <p:cNvSpPr>
            <a:spLocks noGrp="1"/>
          </p:cNvSpPr>
          <p:nvPr>
            <p:ph type="sldNum" sz="quarter" idx="5"/>
          </p:nvPr>
        </p:nvSpPr>
        <p:spPr/>
        <p:txBody>
          <a:bodyPr/>
          <a:lstStyle/>
          <a:p>
            <a:fld id="{52E224B6-AC52-144B-AED6-B20AEBA9C630}" type="slidenum">
              <a:rPr lang="en-US" smtClean="0"/>
              <a:t>79</a:t>
            </a:fld>
            <a:endParaRPr lang="en-US"/>
          </a:p>
        </p:txBody>
      </p:sp>
    </p:spTree>
    <p:extLst>
      <p:ext uri="{BB962C8B-B14F-4D97-AF65-F5344CB8AC3E}">
        <p14:creationId xmlns:p14="http://schemas.microsoft.com/office/powerpoint/2010/main" val="69790468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2717F8-EF38-649A-0C64-A10DEF9836AE}"/>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A92D8929-97A1-2275-6DE7-EC7F7D6A0D9E}"/>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08927AFC-D892-E7AC-37D2-946D99CFE3DE}"/>
              </a:ext>
            </a:extLst>
          </p:cNvPr>
          <p:cNvSpPr>
            <a:spLocks noGrp="1"/>
          </p:cNvSpPr>
          <p:nvPr>
            <p:ph type="body" idx="1"/>
          </p:nvPr>
        </p:nvSpPr>
        <p:spPr/>
        <p:txBody>
          <a:bodyPr/>
          <a:lstStyle/>
          <a:p>
            <a:endParaRPr lang="ko-KR" altLang="en-US" dirty="0"/>
          </a:p>
        </p:txBody>
      </p:sp>
      <p:sp>
        <p:nvSpPr>
          <p:cNvPr id="4" name="슬라이드 번호 개체 틀 3">
            <a:extLst>
              <a:ext uri="{FF2B5EF4-FFF2-40B4-BE49-F238E27FC236}">
                <a16:creationId xmlns:a16="http://schemas.microsoft.com/office/drawing/2014/main" id="{5A24192A-02B6-EAE6-9FF6-1771A08B10F4}"/>
              </a:ext>
            </a:extLst>
          </p:cNvPr>
          <p:cNvSpPr>
            <a:spLocks noGrp="1"/>
          </p:cNvSpPr>
          <p:nvPr>
            <p:ph type="sldNum" sz="quarter" idx="5"/>
          </p:nvPr>
        </p:nvSpPr>
        <p:spPr/>
        <p:txBody>
          <a:bodyPr/>
          <a:lstStyle/>
          <a:p>
            <a:fld id="{52E224B6-AC52-144B-AED6-B20AEBA9C630}" type="slidenum">
              <a:rPr lang="en-US" smtClean="0"/>
              <a:t>80</a:t>
            </a:fld>
            <a:endParaRPr lang="en-US"/>
          </a:p>
        </p:txBody>
      </p:sp>
    </p:spTree>
    <p:extLst>
      <p:ext uri="{BB962C8B-B14F-4D97-AF65-F5344CB8AC3E}">
        <p14:creationId xmlns:p14="http://schemas.microsoft.com/office/powerpoint/2010/main" val="73248051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189FE1-BE50-0149-BB60-EA6F3FE00ED4}"/>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214BD1E1-4876-9788-9ACC-7DEFA77789C0}"/>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362E814A-750E-12E1-95FA-BEF5380F5387}"/>
              </a:ext>
            </a:extLst>
          </p:cNvPr>
          <p:cNvSpPr>
            <a:spLocks noGrp="1"/>
          </p:cNvSpPr>
          <p:nvPr>
            <p:ph type="body" idx="1"/>
          </p:nvPr>
        </p:nvSpPr>
        <p:spPr/>
        <p:txBody>
          <a:bodyPr/>
          <a:lstStyle/>
          <a:p>
            <a:endParaRPr lang="ko-KR" altLang="en-US" dirty="0"/>
          </a:p>
        </p:txBody>
      </p:sp>
      <p:sp>
        <p:nvSpPr>
          <p:cNvPr id="4" name="슬라이드 번호 개체 틀 3">
            <a:extLst>
              <a:ext uri="{FF2B5EF4-FFF2-40B4-BE49-F238E27FC236}">
                <a16:creationId xmlns:a16="http://schemas.microsoft.com/office/drawing/2014/main" id="{ACD6F016-90D4-9E2B-1089-B6DEB9D30A57}"/>
              </a:ext>
            </a:extLst>
          </p:cNvPr>
          <p:cNvSpPr>
            <a:spLocks noGrp="1"/>
          </p:cNvSpPr>
          <p:nvPr>
            <p:ph type="sldNum" sz="quarter" idx="5"/>
          </p:nvPr>
        </p:nvSpPr>
        <p:spPr/>
        <p:txBody>
          <a:bodyPr/>
          <a:lstStyle/>
          <a:p>
            <a:fld id="{52E224B6-AC52-144B-AED6-B20AEBA9C630}" type="slidenum">
              <a:rPr lang="en-US" smtClean="0"/>
              <a:t>81</a:t>
            </a:fld>
            <a:endParaRPr lang="en-US"/>
          </a:p>
        </p:txBody>
      </p:sp>
    </p:spTree>
    <p:extLst>
      <p:ext uri="{BB962C8B-B14F-4D97-AF65-F5344CB8AC3E}">
        <p14:creationId xmlns:p14="http://schemas.microsoft.com/office/powerpoint/2010/main" val="7516997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9D8D18-65CD-17D0-C995-99687BF33270}"/>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039BF86E-D63E-EDD6-6F67-8957A7459940}"/>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822CF608-321D-2091-6CC9-4C924877F3DC}"/>
              </a:ext>
            </a:extLst>
          </p:cNvPr>
          <p:cNvSpPr>
            <a:spLocks noGrp="1"/>
          </p:cNvSpPr>
          <p:nvPr>
            <p:ph type="body" idx="1"/>
          </p:nvPr>
        </p:nvSpPr>
        <p:spPr/>
        <p:txBody>
          <a:bodyPr/>
          <a:lstStyle/>
          <a:p>
            <a:endParaRPr lang="ko-KR" altLang="en-US" dirty="0"/>
          </a:p>
        </p:txBody>
      </p:sp>
      <p:sp>
        <p:nvSpPr>
          <p:cNvPr id="4" name="슬라이드 번호 개체 틀 3">
            <a:extLst>
              <a:ext uri="{FF2B5EF4-FFF2-40B4-BE49-F238E27FC236}">
                <a16:creationId xmlns:a16="http://schemas.microsoft.com/office/drawing/2014/main" id="{0BEFF930-0A18-25E9-20BF-6FD9386ABA9E}"/>
              </a:ext>
            </a:extLst>
          </p:cNvPr>
          <p:cNvSpPr>
            <a:spLocks noGrp="1"/>
          </p:cNvSpPr>
          <p:nvPr>
            <p:ph type="sldNum" sz="quarter" idx="5"/>
          </p:nvPr>
        </p:nvSpPr>
        <p:spPr/>
        <p:txBody>
          <a:bodyPr/>
          <a:lstStyle/>
          <a:p>
            <a:fld id="{52E224B6-AC52-144B-AED6-B20AEBA9C630}" type="slidenum">
              <a:rPr lang="en-US" smtClean="0"/>
              <a:t>82</a:t>
            </a:fld>
            <a:endParaRPr lang="en-US"/>
          </a:p>
        </p:txBody>
      </p:sp>
    </p:spTree>
    <p:extLst>
      <p:ext uri="{BB962C8B-B14F-4D97-AF65-F5344CB8AC3E}">
        <p14:creationId xmlns:p14="http://schemas.microsoft.com/office/powerpoint/2010/main" val="16232434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FFDEE8-CD4E-3249-54EA-53F81B3D9385}"/>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93EDF87D-1A11-6A42-58D3-3EB923625B44}"/>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030A522D-07A7-E3FE-A175-3D3215992746}"/>
              </a:ext>
            </a:extLst>
          </p:cNvPr>
          <p:cNvSpPr>
            <a:spLocks noGrp="1"/>
          </p:cNvSpPr>
          <p:nvPr>
            <p:ph type="body" idx="1"/>
          </p:nvPr>
        </p:nvSpPr>
        <p:spPr/>
        <p:txBody>
          <a:bodyPr/>
          <a:lstStyle/>
          <a:p>
            <a:endParaRPr lang="ko-KR" altLang="en-US" dirty="0"/>
          </a:p>
        </p:txBody>
      </p:sp>
      <p:sp>
        <p:nvSpPr>
          <p:cNvPr id="4" name="슬라이드 번호 개체 틀 3">
            <a:extLst>
              <a:ext uri="{FF2B5EF4-FFF2-40B4-BE49-F238E27FC236}">
                <a16:creationId xmlns:a16="http://schemas.microsoft.com/office/drawing/2014/main" id="{E7CAB16E-45CC-D0AA-300B-EB0D0DFAF8EA}"/>
              </a:ext>
            </a:extLst>
          </p:cNvPr>
          <p:cNvSpPr>
            <a:spLocks noGrp="1"/>
          </p:cNvSpPr>
          <p:nvPr>
            <p:ph type="sldNum" sz="quarter" idx="5"/>
          </p:nvPr>
        </p:nvSpPr>
        <p:spPr/>
        <p:txBody>
          <a:bodyPr/>
          <a:lstStyle/>
          <a:p>
            <a:fld id="{52E224B6-AC52-144B-AED6-B20AEBA9C630}" type="slidenum">
              <a:rPr lang="en-US" smtClean="0"/>
              <a:t>11</a:t>
            </a:fld>
            <a:endParaRPr lang="en-US"/>
          </a:p>
        </p:txBody>
      </p:sp>
    </p:spTree>
    <p:extLst>
      <p:ext uri="{BB962C8B-B14F-4D97-AF65-F5344CB8AC3E}">
        <p14:creationId xmlns:p14="http://schemas.microsoft.com/office/powerpoint/2010/main" val="2420638318"/>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8EF205-BF46-4539-16DA-2AFD43AB8561}"/>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B1AB7623-FEAD-DBC8-F31F-FF594AC53844}"/>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3C07141E-266E-4738-B16B-3BD33891F590}"/>
              </a:ext>
            </a:extLst>
          </p:cNvPr>
          <p:cNvSpPr>
            <a:spLocks noGrp="1"/>
          </p:cNvSpPr>
          <p:nvPr>
            <p:ph type="body" idx="1"/>
          </p:nvPr>
        </p:nvSpPr>
        <p:spPr/>
        <p:txBody>
          <a:bodyPr/>
          <a:lstStyle/>
          <a:p>
            <a:endParaRPr lang="ko-KR" altLang="en-US" dirty="0"/>
          </a:p>
        </p:txBody>
      </p:sp>
      <p:sp>
        <p:nvSpPr>
          <p:cNvPr id="4" name="슬라이드 번호 개체 틀 3">
            <a:extLst>
              <a:ext uri="{FF2B5EF4-FFF2-40B4-BE49-F238E27FC236}">
                <a16:creationId xmlns:a16="http://schemas.microsoft.com/office/drawing/2014/main" id="{140DF61F-8A21-1465-446B-7FF65B76D5E9}"/>
              </a:ext>
            </a:extLst>
          </p:cNvPr>
          <p:cNvSpPr>
            <a:spLocks noGrp="1"/>
          </p:cNvSpPr>
          <p:nvPr>
            <p:ph type="sldNum" sz="quarter" idx="5"/>
          </p:nvPr>
        </p:nvSpPr>
        <p:spPr/>
        <p:txBody>
          <a:bodyPr/>
          <a:lstStyle/>
          <a:p>
            <a:fld id="{52E224B6-AC52-144B-AED6-B20AEBA9C630}" type="slidenum">
              <a:rPr lang="en-US" smtClean="0"/>
              <a:t>83</a:t>
            </a:fld>
            <a:endParaRPr lang="en-US"/>
          </a:p>
        </p:txBody>
      </p:sp>
    </p:spTree>
    <p:extLst>
      <p:ext uri="{BB962C8B-B14F-4D97-AF65-F5344CB8AC3E}">
        <p14:creationId xmlns:p14="http://schemas.microsoft.com/office/powerpoint/2010/main" val="84711668"/>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44D4DD-B979-30CA-0D5E-A2481EB49616}"/>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0A24436D-4357-2D45-E6FD-40F61B9762F9}"/>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5D298CE0-D5E8-F79C-6974-A12EFD76AB2D}"/>
              </a:ext>
            </a:extLst>
          </p:cNvPr>
          <p:cNvSpPr>
            <a:spLocks noGrp="1"/>
          </p:cNvSpPr>
          <p:nvPr>
            <p:ph type="body" idx="1"/>
          </p:nvPr>
        </p:nvSpPr>
        <p:spPr/>
        <p:txBody>
          <a:bodyPr/>
          <a:lstStyle/>
          <a:p>
            <a:endParaRPr lang="ko-KR" altLang="en-US" dirty="0"/>
          </a:p>
        </p:txBody>
      </p:sp>
      <p:sp>
        <p:nvSpPr>
          <p:cNvPr id="4" name="슬라이드 번호 개체 틀 3">
            <a:extLst>
              <a:ext uri="{FF2B5EF4-FFF2-40B4-BE49-F238E27FC236}">
                <a16:creationId xmlns:a16="http://schemas.microsoft.com/office/drawing/2014/main" id="{65363673-EA53-4D7E-3E59-3993CA289349}"/>
              </a:ext>
            </a:extLst>
          </p:cNvPr>
          <p:cNvSpPr>
            <a:spLocks noGrp="1"/>
          </p:cNvSpPr>
          <p:nvPr>
            <p:ph type="sldNum" sz="quarter" idx="5"/>
          </p:nvPr>
        </p:nvSpPr>
        <p:spPr/>
        <p:txBody>
          <a:bodyPr/>
          <a:lstStyle/>
          <a:p>
            <a:fld id="{52E224B6-AC52-144B-AED6-B20AEBA9C630}" type="slidenum">
              <a:rPr lang="en-US" smtClean="0"/>
              <a:t>84</a:t>
            </a:fld>
            <a:endParaRPr lang="en-US"/>
          </a:p>
        </p:txBody>
      </p:sp>
    </p:spTree>
    <p:extLst>
      <p:ext uri="{BB962C8B-B14F-4D97-AF65-F5344CB8AC3E}">
        <p14:creationId xmlns:p14="http://schemas.microsoft.com/office/powerpoint/2010/main" val="63061448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E3DE14-2873-B0A6-3DA3-5857A8C3A703}"/>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3E338AD0-086B-6CE2-8BBF-9668147358A7}"/>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6F23DB65-3FC5-D62D-B004-B2B4B4862483}"/>
              </a:ext>
            </a:extLst>
          </p:cNvPr>
          <p:cNvSpPr>
            <a:spLocks noGrp="1"/>
          </p:cNvSpPr>
          <p:nvPr>
            <p:ph type="body" idx="1"/>
          </p:nvPr>
        </p:nvSpPr>
        <p:spPr/>
        <p:txBody>
          <a:bodyPr/>
          <a:lstStyle/>
          <a:p>
            <a:endParaRPr lang="ko-KR" altLang="en-US" dirty="0"/>
          </a:p>
        </p:txBody>
      </p:sp>
      <p:sp>
        <p:nvSpPr>
          <p:cNvPr id="4" name="슬라이드 번호 개체 틀 3">
            <a:extLst>
              <a:ext uri="{FF2B5EF4-FFF2-40B4-BE49-F238E27FC236}">
                <a16:creationId xmlns:a16="http://schemas.microsoft.com/office/drawing/2014/main" id="{0C149B84-1A13-49CB-D60D-5C03FF38388C}"/>
              </a:ext>
            </a:extLst>
          </p:cNvPr>
          <p:cNvSpPr>
            <a:spLocks noGrp="1"/>
          </p:cNvSpPr>
          <p:nvPr>
            <p:ph type="sldNum" sz="quarter" idx="5"/>
          </p:nvPr>
        </p:nvSpPr>
        <p:spPr/>
        <p:txBody>
          <a:bodyPr/>
          <a:lstStyle/>
          <a:p>
            <a:fld id="{52E224B6-AC52-144B-AED6-B20AEBA9C630}" type="slidenum">
              <a:rPr lang="en-US" smtClean="0"/>
              <a:t>85</a:t>
            </a:fld>
            <a:endParaRPr lang="en-US"/>
          </a:p>
        </p:txBody>
      </p:sp>
    </p:spTree>
    <p:extLst>
      <p:ext uri="{BB962C8B-B14F-4D97-AF65-F5344CB8AC3E}">
        <p14:creationId xmlns:p14="http://schemas.microsoft.com/office/powerpoint/2010/main" val="268011304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F6CE3F-BC4B-6C94-E513-173FB29CB1F5}"/>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09194E43-5171-CCDE-E0F6-4F560096D572}"/>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1E73E6DD-EC06-4A15-2AB9-CD312E35057D}"/>
              </a:ext>
            </a:extLst>
          </p:cNvPr>
          <p:cNvSpPr>
            <a:spLocks noGrp="1"/>
          </p:cNvSpPr>
          <p:nvPr>
            <p:ph type="body" idx="1"/>
          </p:nvPr>
        </p:nvSpPr>
        <p:spPr/>
        <p:txBody>
          <a:bodyPr/>
          <a:lstStyle/>
          <a:p>
            <a:endParaRPr lang="ko-KR" altLang="en-US" dirty="0"/>
          </a:p>
        </p:txBody>
      </p:sp>
      <p:sp>
        <p:nvSpPr>
          <p:cNvPr id="4" name="슬라이드 번호 개체 틀 3">
            <a:extLst>
              <a:ext uri="{FF2B5EF4-FFF2-40B4-BE49-F238E27FC236}">
                <a16:creationId xmlns:a16="http://schemas.microsoft.com/office/drawing/2014/main" id="{A6F237BB-E7C0-75B1-9B89-277854819AE9}"/>
              </a:ext>
            </a:extLst>
          </p:cNvPr>
          <p:cNvSpPr>
            <a:spLocks noGrp="1"/>
          </p:cNvSpPr>
          <p:nvPr>
            <p:ph type="sldNum" sz="quarter" idx="5"/>
          </p:nvPr>
        </p:nvSpPr>
        <p:spPr/>
        <p:txBody>
          <a:bodyPr/>
          <a:lstStyle/>
          <a:p>
            <a:fld id="{52E224B6-AC52-144B-AED6-B20AEBA9C630}" type="slidenum">
              <a:rPr lang="en-US" smtClean="0"/>
              <a:t>86</a:t>
            </a:fld>
            <a:endParaRPr lang="en-US"/>
          </a:p>
        </p:txBody>
      </p:sp>
    </p:spTree>
    <p:extLst>
      <p:ext uri="{BB962C8B-B14F-4D97-AF65-F5344CB8AC3E}">
        <p14:creationId xmlns:p14="http://schemas.microsoft.com/office/powerpoint/2010/main" val="371112974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F7A8E2-20B6-8284-B1A8-943D8734C541}"/>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02C27182-92D6-7952-2DDA-E0C100B23954}"/>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8369F573-0F1E-2E36-5B41-4320DAD62F27}"/>
              </a:ext>
            </a:extLst>
          </p:cNvPr>
          <p:cNvSpPr>
            <a:spLocks noGrp="1"/>
          </p:cNvSpPr>
          <p:nvPr>
            <p:ph type="body" idx="1"/>
          </p:nvPr>
        </p:nvSpPr>
        <p:spPr/>
        <p:txBody>
          <a:bodyPr/>
          <a:lstStyle/>
          <a:p>
            <a:endParaRPr lang="ko-KR" altLang="en-US" dirty="0"/>
          </a:p>
        </p:txBody>
      </p:sp>
      <p:sp>
        <p:nvSpPr>
          <p:cNvPr id="4" name="슬라이드 번호 개체 틀 3">
            <a:extLst>
              <a:ext uri="{FF2B5EF4-FFF2-40B4-BE49-F238E27FC236}">
                <a16:creationId xmlns:a16="http://schemas.microsoft.com/office/drawing/2014/main" id="{65095A66-0097-AF0B-CB80-71B419B9DC59}"/>
              </a:ext>
            </a:extLst>
          </p:cNvPr>
          <p:cNvSpPr>
            <a:spLocks noGrp="1"/>
          </p:cNvSpPr>
          <p:nvPr>
            <p:ph type="sldNum" sz="quarter" idx="5"/>
          </p:nvPr>
        </p:nvSpPr>
        <p:spPr/>
        <p:txBody>
          <a:bodyPr/>
          <a:lstStyle/>
          <a:p>
            <a:fld id="{52E224B6-AC52-144B-AED6-B20AEBA9C630}" type="slidenum">
              <a:rPr lang="en-US" smtClean="0"/>
              <a:t>87</a:t>
            </a:fld>
            <a:endParaRPr lang="en-US"/>
          </a:p>
        </p:txBody>
      </p:sp>
    </p:spTree>
    <p:extLst>
      <p:ext uri="{BB962C8B-B14F-4D97-AF65-F5344CB8AC3E}">
        <p14:creationId xmlns:p14="http://schemas.microsoft.com/office/powerpoint/2010/main" val="2901112542"/>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E37223-DB07-6311-C0A6-3C9DE418E304}"/>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E2867FCC-77B2-1386-2E4A-6EA6D7B9D50C}"/>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8EFAA123-117F-7E08-C789-9AF67CE94C3A}"/>
              </a:ext>
            </a:extLst>
          </p:cNvPr>
          <p:cNvSpPr>
            <a:spLocks noGrp="1"/>
          </p:cNvSpPr>
          <p:nvPr>
            <p:ph type="body" idx="1"/>
          </p:nvPr>
        </p:nvSpPr>
        <p:spPr/>
        <p:txBody>
          <a:bodyPr/>
          <a:lstStyle/>
          <a:p>
            <a:endParaRPr lang="ko-KR" altLang="en-US" dirty="0"/>
          </a:p>
        </p:txBody>
      </p:sp>
      <p:sp>
        <p:nvSpPr>
          <p:cNvPr id="4" name="슬라이드 번호 개체 틀 3">
            <a:extLst>
              <a:ext uri="{FF2B5EF4-FFF2-40B4-BE49-F238E27FC236}">
                <a16:creationId xmlns:a16="http://schemas.microsoft.com/office/drawing/2014/main" id="{6D3EDCF3-8178-78A0-5ABE-953EB50FEDA8}"/>
              </a:ext>
            </a:extLst>
          </p:cNvPr>
          <p:cNvSpPr>
            <a:spLocks noGrp="1"/>
          </p:cNvSpPr>
          <p:nvPr>
            <p:ph type="sldNum" sz="quarter" idx="5"/>
          </p:nvPr>
        </p:nvSpPr>
        <p:spPr/>
        <p:txBody>
          <a:bodyPr/>
          <a:lstStyle/>
          <a:p>
            <a:fld id="{52E224B6-AC52-144B-AED6-B20AEBA9C630}" type="slidenum">
              <a:rPr lang="en-US" smtClean="0"/>
              <a:t>88</a:t>
            </a:fld>
            <a:endParaRPr lang="en-US"/>
          </a:p>
        </p:txBody>
      </p:sp>
    </p:spTree>
    <p:extLst>
      <p:ext uri="{BB962C8B-B14F-4D97-AF65-F5344CB8AC3E}">
        <p14:creationId xmlns:p14="http://schemas.microsoft.com/office/powerpoint/2010/main" val="17677083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A13AD3-654A-7D3B-685C-FBC9CCFE9E83}"/>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982C3F76-D9D1-FCF3-FB6D-41A1CC9CCE44}"/>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B8E5E636-68FE-702D-7C06-F5F0AAAD6FEA}"/>
              </a:ext>
            </a:extLst>
          </p:cNvPr>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altLang="ko-KR" sz="1200" kern="1200" dirty="0">
                <a:solidFill>
                  <a:schemeClr val="tx1"/>
                </a:solidFill>
                <a:effectLst/>
                <a:latin typeface="+mn-lt"/>
                <a:ea typeface="+mn-ea"/>
                <a:cs typeface="+mn-cs"/>
              </a:rPr>
              <a:t>Fractional distillation: </a:t>
            </a:r>
            <a:r>
              <a:rPr lang="ko-KR" altLang="ko-KR" sz="1200" kern="1200">
                <a:solidFill>
                  <a:schemeClr val="tx1"/>
                </a:solidFill>
                <a:effectLst/>
                <a:latin typeface="+mn-lt"/>
                <a:ea typeface="+mn-ea"/>
                <a:cs typeface="+mn-cs"/>
              </a:rPr>
              <a:t>분별 증류</a:t>
            </a:r>
          </a:p>
          <a:p>
            <a:endParaRPr lang="ko-KR" altLang="en-US" dirty="0"/>
          </a:p>
        </p:txBody>
      </p:sp>
      <p:sp>
        <p:nvSpPr>
          <p:cNvPr id="4" name="슬라이드 번호 개체 틀 3">
            <a:extLst>
              <a:ext uri="{FF2B5EF4-FFF2-40B4-BE49-F238E27FC236}">
                <a16:creationId xmlns:a16="http://schemas.microsoft.com/office/drawing/2014/main" id="{4172530F-A68F-6E05-D327-2E8151DCFE84}"/>
              </a:ext>
            </a:extLst>
          </p:cNvPr>
          <p:cNvSpPr>
            <a:spLocks noGrp="1"/>
          </p:cNvSpPr>
          <p:nvPr>
            <p:ph type="sldNum" sz="quarter" idx="5"/>
          </p:nvPr>
        </p:nvSpPr>
        <p:spPr/>
        <p:txBody>
          <a:bodyPr/>
          <a:lstStyle/>
          <a:p>
            <a:fld id="{52E224B6-AC52-144B-AED6-B20AEBA9C630}" type="slidenum">
              <a:rPr lang="en-US" smtClean="0"/>
              <a:t>12</a:t>
            </a:fld>
            <a:endParaRPr lang="en-US"/>
          </a:p>
        </p:txBody>
      </p:sp>
    </p:spTree>
    <p:extLst>
      <p:ext uri="{BB962C8B-B14F-4D97-AF65-F5344CB8AC3E}">
        <p14:creationId xmlns:p14="http://schemas.microsoft.com/office/powerpoint/2010/main" val="191956525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bwMode="gray">
          <a:xfrm>
            <a:off x="465793" y="1286865"/>
            <a:ext cx="8361663" cy="593689"/>
          </a:xfrm>
        </p:spPr>
        <p:txBody>
          <a:bodyPr wrap="square" anchor="ctr" anchorCtr="0">
            <a:spAutoFit/>
          </a:bodyPr>
          <a:lstStyle>
            <a:lvl1pPr algn="l">
              <a:lnSpc>
                <a:spcPct val="90000"/>
              </a:lnSpc>
              <a:defRPr sz="3600" b="0" i="0">
                <a:ln>
                  <a:noFill/>
                </a:ln>
                <a:solidFill>
                  <a:schemeClr val="tx1">
                    <a:lumMod val="75000"/>
                    <a:lumOff val="25000"/>
                  </a:schemeClr>
                </a:solidFill>
                <a:effectLst/>
                <a:latin typeface="Calibri" panose="020F0502020204030204" pitchFamily="34" charset="0"/>
                <a:cs typeface="Calibri" panose="020F0502020204030204" pitchFamily="34" charset="0"/>
              </a:defRPr>
            </a:lvl1pPr>
          </a:lstStyle>
          <a:p>
            <a:r>
              <a:rPr lang="en-US" dirty="0"/>
              <a:t>Click  to edit Master title style</a:t>
            </a:r>
          </a:p>
        </p:txBody>
      </p:sp>
      <p:sp>
        <p:nvSpPr>
          <p:cNvPr id="3" name="Subtitle 2"/>
          <p:cNvSpPr>
            <a:spLocks noGrp="1"/>
          </p:cNvSpPr>
          <p:nvPr>
            <p:ph type="subTitle" idx="1"/>
          </p:nvPr>
        </p:nvSpPr>
        <p:spPr bwMode="gray">
          <a:xfrm>
            <a:off x="465793" y="2274235"/>
            <a:ext cx="7817185" cy="426592"/>
          </a:xfrm>
        </p:spPr>
        <p:txBody>
          <a:bodyPr wrap="square" anchor="t" anchorCtr="0">
            <a:spAutoFit/>
          </a:bodyPr>
          <a:lstStyle>
            <a:lvl1pPr marL="0" indent="0" algn="l">
              <a:lnSpc>
                <a:spcPct val="90000"/>
              </a:lnSpc>
              <a:spcBef>
                <a:spcPts val="0"/>
              </a:spcBef>
              <a:buNone/>
              <a:defRPr sz="2400" b="0" i="0">
                <a:solidFill>
                  <a:schemeClr val="tx1">
                    <a:lumMod val="65000"/>
                    <a:lumOff val="35000"/>
                  </a:schemeClr>
                </a:solidFill>
                <a:effectLst/>
                <a:latin typeface="Calibri" panose="020F0502020204030204" pitchFamily="34" charset="0"/>
                <a:cs typeface="Calibri" panose="020F050202020403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pic>
        <p:nvPicPr>
          <p:cNvPr id="5" name="그림 4" descr="폰트, 텍스트, 그래픽, 스크린샷이(가) 표시된 사진&#10;&#10;AI 생성 콘텐츠는 정확하지 않을 수 있습니다.">
            <a:extLst>
              <a:ext uri="{FF2B5EF4-FFF2-40B4-BE49-F238E27FC236}">
                <a16:creationId xmlns:a16="http://schemas.microsoft.com/office/drawing/2014/main" id="{C55B65CC-EE23-1078-B977-1A8B56D50742}"/>
              </a:ext>
            </a:extLst>
          </p:cNvPr>
          <p:cNvPicPr>
            <a:picLocks noChangeAspect="1"/>
          </p:cNvPicPr>
          <p:nvPr userDrawn="1"/>
        </p:nvPicPr>
        <p:blipFill>
          <a:blip r:embed="rId2"/>
          <a:stretch>
            <a:fillRect/>
          </a:stretch>
        </p:blipFill>
        <p:spPr>
          <a:xfrm>
            <a:off x="5464353" y="3952645"/>
            <a:ext cx="3194222" cy="689755"/>
          </a:xfrm>
          <a:prstGeom prst="rect">
            <a:avLst/>
          </a:prstGeom>
        </p:spPr>
      </p:pic>
      <p:sp>
        <p:nvSpPr>
          <p:cNvPr id="6" name="Subtitle 2">
            <a:extLst>
              <a:ext uri="{FF2B5EF4-FFF2-40B4-BE49-F238E27FC236}">
                <a16:creationId xmlns:a16="http://schemas.microsoft.com/office/drawing/2014/main" id="{EFF75BA9-AC4C-CBDA-D3DD-C4B3A543B0BC}"/>
              </a:ext>
            </a:extLst>
          </p:cNvPr>
          <p:cNvSpPr txBox="1">
            <a:spLocks/>
          </p:cNvSpPr>
          <p:nvPr userDrawn="1"/>
        </p:nvSpPr>
        <p:spPr bwMode="gray">
          <a:xfrm>
            <a:off x="5962919" y="4650808"/>
            <a:ext cx="2788277" cy="476028"/>
          </a:xfrm>
          <a:prstGeom prst="rect">
            <a:avLst/>
          </a:prstGeom>
        </p:spPr>
        <p:txBody>
          <a:bodyPr vert="horz" wrap="square" lIns="91440" tIns="45720" rIns="91440" bIns="45720" rtlCol="0" anchor="t" anchorCtr="0">
            <a:spAutoFit/>
          </a:bodyPr>
          <a:lstStyle>
            <a:lvl1pPr marL="0" indent="0" algn="l" defTabSz="457200" rtl="0" eaLnBrk="1" latinLnBrk="0" hangingPunct="1">
              <a:lnSpc>
                <a:spcPct val="90000"/>
              </a:lnSpc>
              <a:spcBef>
                <a:spcPts val="0"/>
              </a:spcBef>
              <a:spcAft>
                <a:spcPts val="400"/>
              </a:spcAft>
              <a:buSzPct val="110000"/>
              <a:buFont typeface="Arial"/>
              <a:buNone/>
              <a:defRPr sz="2400" b="0" i="0" kern="1200">
                <a:solidFill>
                  <a:schemeClr val="tx1">
                    <a:lumMod val="65000"/>
                    <a:lumOff val="35000"/>
                  </a:schemeClr>
                </a:solidFill>
                <a:effectLst/>
                <a:latin typeface="Helvetica Light"/>
                <a:ea typeface="+mn-ea"/>
                <a:cs typeface="Helvetica Light"/>
              </a:defRPr>
            </a:lvl1pPr>
            <a:lvl2pPr marL="457200" indent="0" algn="ctr" defTabSz="457200" rtl="0" eaLnBrk="1" latinLnBrk="0" hangingPunct="1">
              <a:lnSpc>
                <a:spcPct val="90000"/>
              </a:lnSpc>
              <a:spcBef>
                <a:spcPts val="0"/>
              </a:spcBef>
              <a:spcAft>
                <a:spcPts val="400"/>
              </a:spcAft>
              <a:buFont typeface="Arial"/>
              <a:buNone/>
              <a:defRPr sz="1800" b="0" i="0" kern="1200">
                <a:solidFill>
                  <a:schemeClr val="tx1">
                    <a:tint val="75000"/>
                  </a:schemeClr>
                </a:solidFill>
                <a:latin typeface="Helvetica Light"/>
                <a:ea typeface="+mn-ea"/>
                <a:cs typeface="Helvetica Light"/>
              </a:defRPr>
            </a:lvl2pPr>
            <a:lvl3pPr marL="914400" indent="0" algn="ctr" defTabSz="454025" rtl="0" eaLnBrk="1" latinLnBrk="0" hangingPunct="1">
              <a:lnSpc>
                <a:spcPct val="90000"/>
              </a:lnSpc>
              <a:spcBef>
                <a:spcPts val="0"/>
              </a:spcBef>
              <a:spcAft>
                <a:spcPts val="400"/>
              </a:spcAft>
              <a:buSzPct val="80000"/>
              <a:buFont typeface="Arial"/>
              <a:buNone/>
              <a:defRPr sz="1800" b="0" i="0" kern="1200">
                <a:solidFill>
                  <a:schemeClr val="tx1">
                    <a:tint val="75000"/>
                  </a:schemeClr>
                </a:solidFill>
                <a:latin typeface="Helvetica Light"/>
                <a:ea typeface="+mn-ea"/>
                <a:cs typeface="Helvetica Light"/>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r"/>
            <a:r>
              <a:rPr lang="en-US" altLang="ko-KR" sz="1200" dirty="0">
                <a:latin typeface="Calibri" panose="020F0502020204030204" pitchFamily="34" charset="0"/>
                <a:cs typeface="Calibri" panose="020F0502020204030204" pitchFamily="34" charset="0"/>
              </a:rPr>
              <a:t>Made by </a:t>
            </a:r>
            <a:r>
              <a:rPr lang="en-US" sz="1200" dirty="0">
                <a:latin typeface="Calibri" panose="020F0502020204030204" pitchFamily="34" charset="0"/>
                <a:cs typeface="Calibri" panose="020F0502020204030204" pitchFamily="34" charset="0"/>
              </a:rPr>
              <a:t>Minho Park (Ph.D.)</a:t>
            </a:r>
          </a:p>
          <a:p>
            <a:pPr algn="r"/>
            <a:r>
              <a:rPr lang="en-US" sz="1200" dirty="0">
                <a:latin typeface="Calibri" panose="020F0502020204030204" pitchFamily="34" charset="0"/>
                <a:cs typeface="Calibri" panose="020F0502020204030204" pitchFamily="34" charset="0"/>
              </a:rPr>
              <a:t>https://orcid.org/0000-0002-6900-4566</a:t>
            </a:r>
          </a:p>
        </p:txBody>
      </p:sp>
    </p:spTree>
  </p:cSld>
  <p:clrMapOvr>
    <a:masterClrMapping/>
  </p:clrMapOvr>
  <p:transition>
    <p:wipe dir="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04800" y="296447"/>
            <a:ext cx="6400800" cy="543739"/>
          </a:xfrm>
        </p:spPr>
        <p:txBody>
          <a:bodyPr/>
          <a:lstStyle/>
          <a:p>
            <a:r>
              <a:rPr lang="en-US" dirty="0"/>
              <a:t>Click to edit Master title style</a:t>
            </a:r>
          </a:p>
        </p:txBody>
      </p:sp>
      <p:sp>
        <p:nvSpPr>
          <p:cNvPr id="4" name="Text Placeholder 3"/>
          <p:cNvSpPr>
            <a:spLocks noGrp="1"/>
          </p:cNvSpPr>
          <p:nvPr>
            <p:ph type="body" sz="quarter" idx="10"/>
          </p:nvPr>
        </p:nvSpPr>
        <p:spPr>
          <a:xfrm>
            <a:off x="304800" y="1101144"/>
            <a:ext cx="8534400" cy="3528811"/>
          </a:xfrm>
        </p:spPr>
        <p:txBody>
          <a:bodyPr/>
          <a:lstStyle>
            <a:lvl1pPr>
              <a:defRPr>
                <a:solidFill>
                  <a:srgbClr val="262626"/>
                </a:solidFill>
              </a:defRPr>
            </a:lvl1pPr>
            <a:lvl2pPr>
              <a:defRPr>
                <a:solidFill>
                  <a:srgbClr val="262626"/>
                </a:solidFill>
              </a:defRPr>
            </a:lvl2pPr>
            <a:lvl3pPr>
              <a:defRPr>
                <a:solidFill>
                  <a:srgbClr val="262626"/>
                </a:solidFill>
              </a:defRPr>
            </a:lvl3pPr>
          </a:lstStyle>
          <a:p>
            <a:pPr lvl="0"/>
            <a:r>
              <a:rPr lang="en-US" dirty="0"/>
              <a:t>Click to edit Master text styles</a:t>
            </a:r>
          </a:p>
          <a:p>
            <a:pPr lvl="1"/>
            <a:r>
              <a:rPr lang="en-US" dirty="0"/>
              <a:t>Second level</a:t>
            </a:r>
          </a:p>
          <a:p>
            <a:pPr lvl="2"/>
            <a:r>
              <a:rPr lang="en-US" dirty="0"/>
              <a:t>Third level</a:t>
            </a:r>
          </a:p>
        </p:txBody>
      </p:sp>
      <p:sp>
        <p:nvSpPr>
          <p:cNvPr id="3" name="TextBox 2"/>
          <p:cNvSpPr txBox="1"/>
          <p:nvPr userDrawn="1"/>
        </p:nvSpPr>
        <p:spPr>
          <a:xfrm>
            <a:off x="7813598" y="638982"/>
            <a:ext cx="184666" cy="346249"/>
          </a:xfrm>
          <a:prstGeom prst="rect">
            <a:avLst/>
          </a:prstGeom>
          <a:noFill/>
        </p:spPr>
        <p:txBody>
          <a:bodyPr wrap="none" rtlCol="0">
            <a:spAutoFit/>
          </a:bodyPr>
          <a:lstStyle/>
          <a:p>
            <a:pPr>
              <a:lnSpc>
                <a:spcPct val="90000"/>
              </a:lnSpc>
            </a:pPr>
            <a:endParaRPr lang="en-US" dirty="0">
              <a:solidFill>
                <a:srgbClr val="696253"/>
              </a:solidFill>
              <a:latin typeface="Calibri"/>
            </a:endParaRPr>
          </a:p>
        </p:txBody>
      </p:sp>
    </p:spTree>
  </p:cSld>
  <p:clrMapOvr>
    <a:masterClrMapping/>
  </p:clrMapOvr>
  <p:transition>
    <p:wipe dir="r"/>
  </p:transition>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88201"/>
            <a:ext cx="6400800" cy="543739"/>
          </a:xfrm>
          <a:prstGeom prst="rect">
            <a:avLst/>
          </a:prstGeom>
        </p:spPr>
        <p:txBody>
          <a:bodyPr vert="horz" wrap="square" lIns="91440" tIns="45720" rIns="91440" bIns="45720" rtlCol="0" anchor="b" anchorCtr="0">
            <a:spAutoFit/>
          </a:bodyPr>
          <a:lstStyle/>
          <a:p>
            <a:r>
              <a:rPr lang="en-US" dirty="0"/>
              <a:t>Click to edit Master title style</a:t>
            </a:r>
          </a:p>
        </p:txBody>
      </p:sp>
      <p:sp>
        <p:nvSpPr>
          <p:cNvPr id="3" name="Text Placeholder 2"/>
          <p:cNvSpPr>
            <a:spLocks noGrp="1"/>
          </p:cNvSpPr>
          <p:nvPr>
            <p:ph type="body" idx="1"/>
          </p:nvPr>
        </p:nvSpPr>
        <p:spPr>
          <a:xfrm>
            <a:off x="304800" y="1129715"/>
            <a:ext cx="8534400" cy="3464909"/>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p:txBody>
      </p:sp>
      <p:sp>
        <p:nvSpPr>
          <p:cNvPr id="11" name="Rectangle 10"/>
          <p:cNvSpPr/>
          <p:nvPr userDrawn="1"/>
        </p:nvSpPr>
        <p:spPr bwMode="ltGray">
          <a:xfrm>
            <a:off x="0" y="0"/>
            <a:ext cx="204115" cy="5143500"/>
          </a:xfrm>
          <a:prstGeom prst="rect">
            <a:avLst/>
          </a:prstGeom>
          <a:solidFill>
            <a:srgbClr val="00356B"/>
          </a:solidFill>
          <a:ln>
            <a:solidFill>
              <a:srgbClr val="00356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latin typeface="Calibri"/>
            </a:endParaRPr>
          </a:p>
        </p:txBody>
      </p:sp>
      <p:sp>
        <p:nvSpPr>
          <p:cNvPr id="7" name="Footer Placeholder 6"/>
          <p:cNvSpPr>
            <a:spLocks noGrp="1"/>
          </p:cNvSpPr>
          <p:nvPr>
            <p:ph type="ftr" sz="quarter" idx="3"/>
          </p:nvPr>
        </p:nvSpPr>
        <p:spPr>
          <a:xfrm>
            <a:off x="3124200" y="4709541"/>
            <a:ext cx="2895600" cy="274637"/>
          </a:xfrm>
          <a:prstGeom prst="rect">
            <a:avLst/>
          </a:prstGeom>
        </p:spPr>
        <p:txBody>
          <a:bodyPr vert="horz" lIns="91440" tIns="45720" rIns="91440" bIns="45720" rtlCol="0" anchor="ctr"/>
          <a:lstStyle>
            <a:lvl1pPr algn="ctr">
              <a:defRPr sz="1200" b="0" i="0">
                <a:solidFill>
                  <a:schemeClr val="tx1">
                    <a:tint val="75000"/>
                  </a:schemeClr>
                </a:solidFill>
                <a:latin typeface="Calibri" panose="020F0502020204030204" pitchFamily="34" charset="0"/>
                <a:cs typeface="Calibri" panose="020F0502020204030204" pitchFamily="34" charset="0"/>
              </a:defRPr>
            </a:lvl1pPr>
          </a:lstStyle>
          <a:p>
            <a:endParaRPr lang="en-US" dirty="0"/>
          </a:p>
        </p:txBody>
      </p:sp>
      <p:sp>
        <p:nvSpPr>
          <p:cNvPr id="17" name="Slide Number Placeholder 16"/>
          <p:cNvSpPr>
            <a:spLocks noGrp="1"/>
          </p:cNvSpPr>
          <p:nvPr>
            <p:ph type="sldNum" sz="quarter" idx="4"/>
          </p:nvPr>
        </p:nvSpPr>
        <p:spPr>
          <a:xfrm>
            <a:off x="304800" y="4731861"/>
            <a:ext cx="703583" cy="274637"/>
          </a:xfrm>
          <a:prstGeom prst="rect">
            <a:avLst/>
          </a:prstGeom>
        </p:spPr>
        <p:txBody>
          <a:bodyPr vert="horz" lIns="91440" tIns="45720" rIns="91440" bIns="45720" rtlCol="0" anchor="ctr"/>
          <a:lstStyle>
            <a:lvl1pPr algn="l">
              <a:defRPr sz="1200" b="0" i="0">
                <a:solidFill>
                  <a:schemeClr val="tx1">
                    <a:tint val="75000"/>
                  </a:schemeClr>
                </a:solidFill>
                <a:latin typeface="Calibri" panose="020F0502020204030204" pitchFamily="34" charset="0"/>
                <a:cs typeface="Calibri" panose="020F0502020204030204" pitchFamily="34" charset="0"/>
              </a:defRPr>
            </a:lvl1pPr>
          </a:lstStyle>
          <a:p>
            <a:fld id="{06B11E49-4B21-4C47-B00C-A5D83590719D}" type="slidenum">
              <a:rPr lang="en-US" smtClean="0"/>
              <a:pPr/>
              <a:t>‹#›</a:t>
            </a:fld>
            <a:endParaRPr lang="en-US" dirty="0"/>
          </a:p>
        </p:txBody>
      </p:sp>
      <p:pic>
        <p:nvPicPr>
          <p:cNvPr id="4" name="그림 3" descr="폰트, 텍스트, 그래픽, 스크린샷이(가) 표시된 사진&#10;&#10;AI 생성 콘텐츠는 정확하지 않을 수 있습니다.">
            <a:extLst>
              <a:ext uri="{FF2B5EF4-FFF2-40B4-BE49-F238E27FC236}">
                <a16:creationId xmlns:a16="http://schemas.microsoft.com/office/drawing/2014/main" id="{3AC8EC1D-A342-60E2-047F-93FE9ECDEA0C}"/>
              </a:ext>
            </a:extLst>
          </p:cNvPr>
          <p:cNvPicPr>
            <a:picLocks noChangeAspect="1"/>
          </p:cNvPicPr>
          <p:nvPr userDrawn="1"/>
        </p:nvPicPr>
        <p:blipFill>
          <a:blip r:embed="rId4"/>
          <a:stretch>
            <a:fillRect/>
          </a:stretch>
        </p:blipFill>
        <p:spPr>
          <a:xfrm>
            <a:off x="7130021" y="4672947"/>
            <a:ext cx="1709179" cy="369077"/>
          </a:xfrm>
          <a:prstGeom prst="rect">
            <a:avLst/>
          </a:prstGeom>
        </p:spPr>
      </p:pic>
    </p:spTree>
  </p:cSld>
  <p:clrMap bg1="lt1" tx1="dk1" bg2="lt2" tx2="dk2" accent1="accent1" accent2="accent2" accent3="accent3" accent4="accent4" accent5="accent5" accent6="accent6" hlink="hlink" folHlink="folHlink"/>
  <p:sldLayoutIdLst>
    <p:sldLayoutId id="2147483663" r:id="rId1"/>
    <p:sldLayoutId id="2147483665" r:id="rId2"/>
  </p:sldLayoutIdLst>
  <p:transition>
    <p:wipe dir="r"/>
  </p:transition>
  <p:txStyles>
    <p:titleStyle>
      <a:lvl1pPr algn="l" defTabSz="457200" rtl="0" eaLnBrk="1" latinLnBrk="0" hangingPunct="1">
        <a:lnSpc>
          <a:spcPct val="90000"/>
        </a:lnSpc>
        <a:spcBef>
          <a:spcPct val="0"/>
        </a:spcBef>
        <a:buNone/>
        <a:defRPr sz="3200" b="0" i="0" kern="1200">
          <a:solidFill>
            <a:srgbClr val="00356B"/>
          </a:solidFill>
          <a:latin typeface="Calibri" panose="020F0502020204030204" pitchFamily="34" charset="0"/>
          <a:ea typeface="+mj-ea"/>
          <a:cs typeface="Calibri" panose="020F0502020204030204" pitchFamily="34" charset="0"/>
        </a:defRPr>
      </a:lvl1pPr>
    </p:titleStyle>
    <p:bodyStyle>
      <a:lvl1pPr marL="233363" indent="-233363" algn="l" defTabSz="457200" rtl="0" eaLnBrk="1" latinLnBrk="0" hangingPunct="1">
        <a:lnSpc>
          <a:spcPct val="90000"/>
        </a:lnSpc>
        <a:spcBef>
          <a:spcPts val="400"/>
        </a:spcBef>
        <a:spcAft>
          <a:spcPts val="400"/>
        </a:spcAft>
        <a:buSzPct val="110000"/>
        <a:buFont typeface="Arial"/>
        <a:buChar char="•"/>
        <a:defRPr sz="2000" b="0" i="0" kern="1200">
          <a:solidFill>
            <a:srgbClr val="262626"/>
          </a:solidFill>
          <a:latin typeface="Calibri" panose="020F0502020204030204" pitchFamily="34" charset="0"/>
          <a:ea typeface="+mn-ea"/>
          <a:cs typeface="Calibri" panose="020F0502020204030204" pitchFamily="34" charset="0"/>
        </a:defRPr>
      </a:lvl1pPr>
      <a:lvl2pPr marL="571500" indent="-233363" algn="l" defTabSz="457200" rtl="0" eaLnBrk="1" latinLnBrk="0" hangingPunct="1">
        <a:lnSpc>
          <a:spcPct val="90000"/>
        </a:lnSpc>
        <a:spcBef>
          <a:spcPts val="0"/>
        </a:spcBef>
        <a:spcAft>
          <a:spcPts val="400"/>
        </a:spcAft>
        <a:buFont typeface="Arial"/>
        <a:buChar char="–"/>
        <a:defRPr sz="1800" b="0" i="0" kern="1200">
          <a:solidFill>
            <a:srgbClr val="262626"/>
          </a:solidFill>
          <a:latin typeface="Calibri" panose="020F0502020204030204" pitchFamily="34" charset="0"/>
          <a:ea typeface="+mn-ea"/>
          <a:cs typeface="Calibri" panose="020F0502020204030204" pitchFamily="34" charset="0"/>
        </a:defRPr>
      </a:lvl2pPr>
      <a:lvl3pPr marL="800100" indent="-228600" algn="l" defTabSz="454025" rtl="0" eaLnBrk="1" latinLnBrk="0" hangingPunct="1">
        <a:lnSpc>
          <a:spcPct val="90000"/>
        </a:lnSpc>
        <a:spcBef>
          <a:spcPts val="0"/>
        </a:spcBef>
        <a:spcAft>
          <a:spcPts val="400"/>
        </a:spcAft>
        <a:buSzPct val="80000"/>
        <a:buFont typeface="Arial"/>
        <a:buChar char="•"/>
        <a:defRPr sz="1800" b="0" i="0" kern="1200">
          <a:solidFill>
            <a:srgbClr val="262626"/>
          </a:solidFill>
          <a:latin typeface="Calibri" panose="020F0502020204030204" pitchFamily="34" charset="0"/>
          <a:ea typeface="+mn-ea"/>
          <a:cs typeface="Calibri" panose="020F0502020204030204" pitchFamily="34" charset="0"/>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8.jpeg"/><Relationship Id="rId4" Type="http://schemas.openxmlformats.org/officeDocument/2006/relationships/image" Target="../media/image17.jpe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0.jpeg"/></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8.jpeg"/></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24.jpeg"/><Relationship Id="rId4" Type="http://schemas.openxmlformats.org/officeDocument/2006/relationships/image" Target="../media/image23.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5.jpeg"/></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30.jpeg"/><Relationship Id="rId5" Type="http://schemas.openxmlformats.org/officeDocument/2006/relationships/image" Target="../media/image29.png"/><Relationship Id="rId4" Type="http://schemas.openxmlformats.org/officeDocument/2006/relationships/image" Target="../media/image28.jpeg"/></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34.jpeg"/><Relationship Id="rId5" Type="http://schemas.openxmlformats.org/officeDocument/2006/relationships/image" Target="../media/image33.png"/><Relationship Id="rId4" Type="http://schemas.openxmlformats.org/officeDocument/2006/relationships/image" Target="../media/image32.png"/></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xml"/><Relationship Id="rId1" Type="http://schemas.openxmlformats.org/officeDocument/2006/relationships/video" Target="https://www.youtube.com/embed/mddodreS0m4?feature=oembed" TargetMode="External"/><Relationship Id="rId4" Type="http://schemas.openxmlformats.org/officeDocument/2006/relationships/image" Target="../media/image35.jpe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xml"/><Relationship Id="rId1" Type="http://schemas.openxmlformats.org/officeDocument/2006/relationships/video" Target="https://www.youtube.com/embed/RvMYIqjYPQU?feature=oembed" TargetMode="External"/><Relationship Id="rId4" Type="http://schemas.openxmlformats.org/officeDocument/2006/relationships/image" Target="../media/image36.jpe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xml"/><Relationship Id="rId1" Type="http://schemas.openxmlformats.org/officeDocument/2006/relationships/video" Target="https://www.youtube.com/embed/A7SZUXPBfBo?feature=oembed" TargetMode="External"/><Relationship Id="rId4" Type="http://schemas.openxmlformats.org/officeDocument/2006/relationships/image" Target="../media/image37.jpeg"/></Relationships>
</file>

<file path=ppt/slides/_rels/slide3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2.xml"/><Relationship Id="rId1" Type="http://schemas.openxmlformats.org/officeDocument/2006/relationships/video" Target="https://www.youtube.com/embed/fsD0dzCw-Qc?feature=oembed" TargetMode="External"/><Relationship Id="rId4" Type="http://schemas.openxmlformats.org/officeDocument/2006/relationships/image" Target="../media/image39.jpe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2.xml"/><Relationship Id="rId1" Type="http://schemas.openxmlformats.org/officeDocument/2006/relationships/video" Target="https://www.youtube.com/embed/qlpDgFgsvok?feature=oembed" TargetMode="External"/><Relationship Id="rId4" Type="http://schemas.openxmlformats.org/officeDocument/2006/relationships/image" Target="../media/image40.jpeg"/></Relationships>
</file>

<file path=ppt/slides/_rels/slide3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2.png"/></Relationships>
</file>

<file path=ppt/slides/_rels/slide3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2.png"/></Relationships>
</file>

<file path=ppt/slides/_rels/slide39.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2.png"/><Relationship Id="rId7" Type="http://schemas.openxmlformats.org/officeDocument/2006/relationships/image" Target="../media/image48.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 Id="rId9" Type="http://schemas.openxmlformats.org/officeDocument/2006/relationships/image" Target="../media/image5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42.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58.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4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2.xml"/><Relationship Id="rId1" Type="http://schemas.openxmlformats.org/officeDocument/2006/relationships/video" Target="https://www.youtube.com/embed/w9jMvJZwRuE?feature=oembed" TargetMode="External"/><Relationship Id="rId6" Type="http://schemas.openxmlformats.org/officeDocument/2006/relationships/image" Target="../media/image63.png"/><Relationship Id="rId5" Type="http://schemas.openxmlformats.org/officeDocument/2006/relationships/image" Target="../media/image62.jpeg"/><Relationship Id="rId4" Type="http://schemas.openxmlformats.org/officeDocument/2006/relationships/image" Target="../media/image61.gif"/></Relationships>
</file>

<file path=ppt/slides/_rels/slide45.xml.rels><?xml version="1.0" encoding="UTF-8" standalone="yes"?>
<Relationships xmlns="http://schemas.openxmlformats.org/package/2006/relationships"><Relationship Id="rId3" Type="http://schemas.openxmlformats.org/officeDocument/2006/relationships/image" Target="../media/image64.gif"/><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image" Target="../media/image65.gif"/><Relationship Id="rId4" Type="http://schemas.openxmlformats.org/officeDocument/2006/relationships/image" Target="../media/image63.png"/></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2.xml"/><Relationship Id="rId1" Type="http://schemas.openxmlformats.org/officeDocument/2006/relationships/video" Target="https://www.youtube.com/embed/eA5qipliN9w?feature=oembed" TargetMode="External"/><Relationship Id="rId4" Type="http://schemas.openxmlformats.org/officeDocument/2006/relationships/image" Target="../media/image67.jpeg"/></Relationships>
</file>

<file path=ppt/slides/_rels/slide4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69.png"/><Relationship Id="rId7" Type="http://schemas.openxmlformats.org/officeDocument/2006/relationships/image" Target="../media/image73.jpeg"/><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s>
</file>

<file path=ppt/slides/_rels/slide4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77.jpeg"/></Relationships>
</file>

<file path=ppt/slides/_rels/slide5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53.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83.png"/></Relationships>
</file>

<file path=ppt/slides/_rels/slide5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83.png"/></Relationships>
</file>

<file path=ppt/slides/_rels/slide57.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5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86.png"/></Relationships>
</file>

<file path=ppt/slides/_rels/slide59.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88.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jpeg"/><Relationship Id="rId4" Type="http://schemas.openxmlformats.org/officeDocument/2006/relationships/image" Target="../media/image5.jpeg"/></Relationships>
</file>

<file path=ppt/slides/_rels/slide6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89.jpeg"/></Relationships>
</file>

<file path=ppt/slides/_rels/slide6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58.xml"/><Relationship Id="rId1" Type="http://schemas.openxmlformats.org/officeDocument/2006/relationships/slideLayout" Target="../slideLayouts/slideLayout2.xml"/><Relationship Id="rId5" Type="http://schemas.openxmlformats.org/officeDocument/2006/relationships/image" Target="../media/image91.png"/><Relationship Id="rId4" Type="http://schemas.openxmlformats.org/officeDocument/2006/relationships/image" Target="../media/image90.png"/></Relationships>
</file>

<file path=ppt/slides/_rels/slide62.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62.xml"/><Relationship Id="rId1" Type="http://schemas.openxmlformats.org/officeDocument/2006/relationships/slideLayout" Target="../slideLayouts/slideLayout2.xml"/><Relationship Id="rId5" Type="http://schemas.openxmlformats.org/officeDocument/2006/relationships/image" Target="../media/image94.png"/><Relationship Id="rId4" Type="http://schemas.openxmlformats.org/officeDocument/2006/relationships/image" Target="../media/image93.png"/></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63.xml"/><Relationship Id="rId2" Type="http://schemas.openxmlformats.org/officeDocument/2006/relationships/slideLayout" Target="../slideLayouts/slideLayout2.xml"/><Relationship Id="rId1" Type="http://schemas.openxmlformats.org/officeDocument/2006/relationships/video" Target="https://www.youtube.com/embed/R9ypgBHpg40?feature=oembed" TargetMode="External"/><Relationship Id="rId4" Type="http://schemas.openxmlformats.org/officeDocument/2006/relationships/image" Target="../media/image95.jpeg"/></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64.xml"/><Relationship Id="rId2" Type="http://schemas.openxmlformats.org/officeDocument/2006/relationships/slideLayout" Target="../slideLayouts/slideLayout2.xml"/><Relationship Id="rId1" Type="http://schemas.openxmlformats.org/officeDocument/2006/relationships/video" Target="https://www.youtube.com/embed/P5XzHEGIsbk?feature=oembed" TargetMode="External"/><Relationship Id="rId4" Type="http://schemas.openxmlformats.org/officeDocument/2006/relationships/image" Target="../media/image96.jpeg"/></Relationships>
</file>

<file path=ppt/slides/_rels/slide68.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image" Target="../media/image98.png"/></Relationships>
</file>

<file path=ppt/slides/_rels/slide69.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66.xml"/><Relationship Id="rId1" Type="http://schemas.openxmlformats.org/officeDocument/2006/relationships/slideLayout" Target="../slideLayouts/slideLayout2.xml"/><Relationship Id="rId4" Type="http://schemas.openxmlformats.org/officeDocument/2006/relationships/image" Target="../media/image99.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70.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67.xml"/><Relationship Id="rId1" Type="http://schemas.openxmlformats.org/officeDocument/2006/relationships/slideLayout" Target="../slideLayouts/slideLayout2.xml"/><Relationship Id="rId4" Type="http://schemas.openxmlformats.org/officeDocument/2006/relationships/image" Target="../media/image99.png"/></Relationships>
</file>

<file path=ppt/slides/_rels/slide71.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68.xml"/><Relationship Id="rId1" Type="http://schemas.openxmlformats.org/officeDocument/2006/relationships/slideLayout" Target="../slideLayouts/slideLayout2.xml"/><Relationship Id="rId4" Type="http://schemas.openxmlformats.org/officeDocument/2006/relationships/image" Target="../media/image100.png"/></Relationships>
</file>

<file path=ppt/slides/_rels/slide72.xml.rels><?xml version="1.0" encoding="UTF-8" standalone="yes"?>
<Relationships xmlns="http://schemas.openxmlformats.org/package/2006/relationships"><Relationship Id="rId3" Type="http://schemas.openxmlformats.org/officeDocument/2006/relationships/image" Target="../media/image101.jpeg"/><Relationship Id="rId2" Type="http://schemas.openxmlformats.org/officeDocument/2006/relationships/notesSlide" Target="../notesSlides/notesSlide69.xml"/><Relationship Id="rId1" Type="http://schemas.openxmlformats.org/officeDocument/2006/relationships/slideLayout" Target="../slideLayouts/slideLayout2.xml"/><Relationship Id="rId5" Type="http://schemas.openxmlformats.org/officeDocument/2006/relationships/image" Target="../media/image103.png"/><Relationship Id="rId4" Type="http://schemas.openxmlformats.org/officeDocument/2006/relationships/image" Target="../media/image102.jpeg"/></Relationships>
</file>

<file path=ppt/slides/_rels/slide73.xml.rels><?xml version="1.0" encoding="UTF-8" standalone="yes"?>
<Relationships xmlns="http://schemas.openxmlformats.org/package/2006/relationships"><Relationship Id="rId3" Type="http://schemas.openxmlformats.org/officeDocument/2006/relationships/image" Target="../media/image104.png"/><Relationship Id="rId7" Type="http://schemas.openxmlformats.org/officeDocument/2006/relationships/image" Target="../media/image107.png"/><Relationship Id="rId2" Type="http://schemas.openxmlformats.org/officeDocument/2006/relationships/notesSlide" Target="../notesSlides/notesSlide70.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106.png"/><Relationship Id="rId4" Type="http://schemas.openxmlformats.org/officeDocument/2006/relationships/image" Target="../media/image105.png"/></Relationships>
</file>

<file path=ppt/slides/_rels/slide74.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71.xml"/><Relationship Id="rId1" Type="http://schemas.openxmlformats.org/officeDocument/2006/relationships/slideLayout" Target="../slideLayouts/slideLayout2.xml"/><Relationship Id="rId4" Type="http://schemas.openxmlformats.org/officeDocument/2006/relationships/image" Target="../media/image105.png"/></Relationships>
</file>

<file path=ppt/slides/_rels/slide75.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74.xml"/><Relationship Id="rId1" Type="http://schemas.openxmlformats.org/officeDocument/2006/relationships/slideLayout" Target="../slideLayouts/slideLayout2.xml"/><Relationship Id="rId4" Type="http://schemas.openxmlformats.org/officeDocument/2006/relationships/image" Target="../media/image112.png"/></Relationships>
</file>

<file path=ppt/slides/_rels/slide78.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114.gif"/><Relationship Id="rId2" Type="http://schemas.openxmlformats.org/officeDocument/2006/relationships/notesSlide" Target="../notesSlides/notesSlide76.xml"/><Relationship Id="rId1" Type="http://schemas.openxmlformats.org/officeDocument/2006/relationships/slideLayout" Target="../slideLayouts/slideLayout2.xml"/><Relationship Id="rId4" Type="http://schemas.openxmlformats.org/officeDocument/2006/relationships/image" Target="../media/image115.png"/></Relationships>
</file>

<file path=ppt/slides/_rels/slide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1.jpeg"/></Relationships>
</file>

<file path=ppt/slides/_rels/slide80.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77.xml"/><Relationship Id="rId1" Type="http://schemas.openxmlformats.org/officeDocument/2006/relationships/slideLayout" Target="../slideLayouts/slideLayout2.xml"/><Relationship Id="rId5" Type="http://schemas.openxmlformats.org/officeDocument/2006/relationships/image" Target="../media/image118.png"/><Relationship Id="rId4" Type="http://schemas.openxmlformats.org/officeDocument/2006/relationships/image" Target="../media/image117.png"/></Relationships>
</file>

<file path=ppt/slides/_rels/slide81.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78.xml"/><Relationship Id="rId1" Type="http://schemas.openxmlformats.org/officeDocument/2006/relationships/slideLayout" Target="../slideLayouts/slideLayout2.xml"/><Relationship Id="rId4" Type="http://schemas.openxmlformats.org/officeDocument/2006/relationships/image" Target="../media/image120.png"/></Relationships>
</file>

<file path=ppt/slides/_rels/slide82.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79.xml"/><Relationship Id="rId1" Type="http://schemas.openxmlformats.org/officeDocument/2006/relationships/slideLayout" Target="../slideLayouts/slideLayout2.xml"/><Relationship Id="rId4" Type="http://schemas.openxmlformats.org/officeDocument/2006/relationships/image" Target="../media/image122.png"/></Relationships>
</file>

<file path=ppt/slides/_rels/slide83.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80.xml"/><Relationship Id="rId1" Type="http://schemas.openxmlformats.org/officeDocument/2006/relationships/slideLayout" Target="../slideLayouts/slideLayout2.xml"/><Relationship Id="rId4" Type="http://schemas.openxmlformats.org/officeDocument/2006/relationships/image" Target="../media/image124.png"/></Relationships>
</file>

<file path=ppt/slides/_rels/slide84.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82.xml"/><Relationship Id="rId1" Type="http://schemas.openxmlformats.org/officeDocument/2006/relationships/slideLayout" Target="../slideLayouts/slideLayout2.xml"/><Relationship Id="rId4" Type="http://schemas.openxmlformats.org/officeDocument/2006/relationships/image" Target="../media/image127.png"/></Relationships>
</file>

<file path=ppt/slides/_rels/slide86.xml.rels><?xml version="1.0" encoding="UTF-8" standalone="yes"?>
<Relationships xmlns="http://schemas.openxmlformats.org/package/2006/relationships"><Relationship Id="rId3" Type="http://schemas.openxmlformats.org/officeDocument/2006/relationships/image" Target="../media/image128.jpe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notesSlide" Target="../notesSlides/notesSlide84.xml"/><Relationship Id="rId2" Type="http://schemas.openxmlformats.org/officeDocument/2006/relationships/slideLayout" Target="../slideLayouts/slideLayout2.xml"/><Relationship Id="rId1" Type="http://schemas.openxmlformats.org/officeDocument/2006/relationships/video" Target="https://www.youtube.com/embed/BnI3NfHrAVw?feature=oembed" TargetMode="External"/><Relationship Id="rId4" Type="http://schemas.openxmlformats.org/officeDocument/2006/relationships/image" Target="../media/image129.jpeg"/></Relationships>
</file>

<file path=ppt/slides/_rels/slide88.xml.rels><?xml version="1.0" encoding="UTF-8" standalone="yes"?>
<Relationships xmlns="http://schemas.openxmlformats.org/package/2006/relationships"><Relationship Id="rId3" Type="http://schemas.openxmlformats.org/officeDocument/2006/relationships/notesSlide" Target="../notesSlides/notesSlide85.xml"/><Relationship Id="rId2" Type="http://schemas.openxmlformats.org/officeDocument/2006/relationships/slideLayout" Target="../slideLayouts/slideLayout2.xml"/><Relationship Id="rId1" Type="http://schemas.openxmlformats.org/officeDocument/2006/relationships/video" Target="https://www.youtube.com/embed/r34lcLQDjEM?feature=oembed" TargetMode="External"/><Relationship Id="rId4" Type="http://schemas.openxmlformats.org/officeDocument/2006/relationships/image" Target="../media/image130.jpe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hyperlink" Target="https://danalubes.com/marine-diesel-oil/?srsltid=AfmBOooWJzXQubzGZBJWYdzf4Ts8nB5p9BBefeteEi47dFHlGXp5rjdf" TargetMode="Externa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hyperlink" Target="https://www.youtube.com/watch?v=fsD0dzCw-Qc" TargetMode="Externa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hyperlink" Target="https://www.heinzmann.com/en/application-areas/marine-engine-controls" TargetMode="Externa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hyperlink" Target="https://www.youtube.com/watch?v=BnI3NfHrAVw" TargetMode="External"/><Relationship Id="rId2" Type="http://schemas.openxmlformats.org/officeDocument/2006/relationships/hyperlink" Target="https://www.marinesite.info/2013/09/fuel-injector.html#google_vignette" TargetMode="External"/><Relationship Id="rId1" Type="http://schemas.openxmlformats.org/officeDocument/2006/relationships/slideLayout" Target="../slideLayouts/slideLayout2.xml"/><Relationship Id="rId4" Type="http://schemas.openxmlformats.org/officeDocument/2006/relationships/hyperlink" Target="https://www.youtube.com/watch?v=r34lcLQDjEM" TargetMode="External"/></Relationships>
</file>

<file path=ppt/slides/_rels/slide95.xml.rels><?xml version="1.0" encoding="UTF-8" standalone="yes"?>
<Relationships xmlns="http://schemas.openxmlformats.org/package/2006/relationships"><Relationship Id="rId3" Type="http://schemas.openxmlformats.org/officeDocument/2006/relationships/hyperlink" Target="https://www.youtube.com/watch?v=oI-AYvdRCY4" TargetMode="External"/><Relationship Id="rId2" Type="http://schemas.openxmlformats.org/officeDocument/2006/relationships/hyperlink" Target="https://www.jinbomarine.com/marine-bronze-fuel-oil-tank-self-closing-drain-valve-jis-f7398u-5k.html" TargetMode="External"/><Relationship Id="rId1" Type="http://schemas.openxmlformats.org/officeDocument/2006/relationships/slideLayout" Target="../slideLayouts/slideLayout2.xml"/><Relationship Id="rId4" Type="http://schemas.openxmlformats.org/officeDocument/2006/relationships/hyperlink" Target="https://www.meoexamnotes.in/2020/01/lambda-controller.html"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bwMode="gray">
          <a:xfrm>
            <a:off x="381741" y="651623"/>
            <a:ext cx="8255450" cy="2751522"/>
          </a:xfrm>
          <a:prstGeom prst="rect">
            <a:avLst/>
          </a:prstGeom>
        </p:spPr>
        <p:txBody>
          <a:bodyPr vert="horz" wrap="square" lIns="91440" tIns="45720" rIns="91440" bIns="45720" rtlCol="0" anchor="ctr" anchorCtr="0">
            <a:spAutoFit/>
          </a:bodyPr>
          <a:lstStyle>
            <a:lvl1pPr algn="l" defTabSz="457200" rtl="0" eaLnBrk="1" latinLnBrk="0" hangingPunct="1">
              <a:lnSpc>
                <a:spcPct val="90000"/>
              </a:lnSpc>
              <a:spcBef>
                <a:spcPct val="0"/>
              </a:spcBef>
              <a:buNone/>
              <a:defRPr sz="4200" i="0" kern="1200">
                <a:solidFill>
                  <a:schemeClr val="bg1"/>
                </a:solidFill>
                <a:effectLst>
                  <a:outerShdw blurRad="38100" dist="38100" dir="2700000" algn="tl">
                    <a:srgbClr val="000000">
                      <a:alpha val="43137"/>
                    </a:srgbClr>
                  </a:outerShdw>
                </a:effectLst>
                <a:latin typeface="Calibri"/>
                <a:ea typeface="+mj-ea"/>
                <a:cs typeface="Calibri"/>
              </a:defRPr>
            </a:lvl1pPr>
          </a:lstStyle>
          <a:p>
            <a:r>
              <a:rPr lang="en-US" sz="4800" dirty="0">
                <a:solidFill>
                  <a:schemeClr val="tx1">
                    <a:lumMod val="75000"/>
                    <a:lumOff val="25000"/>
                  </a:schemeClr>
                </a:solidFill>
                <a:effectLst/>
                <a:latin typeface="Calibri" panose="020F0502020204030204" pitchFamily="34" charset="0"/>
                <a:cs typeface="Calibri" panose="020F0502020204030204" pitchFamily="34" charset="0"/>
              </a:rPr>
              <a:t>KMOU </a:t>
            </a:r>
            <a:r>
              <a:rPr lang="en-US" sz="2800" dirty="0">
                <a:solidFill>
                  <a:schemeClr val="tx1">
                    <a:lumMod val="75000"/>
                    <a:lumOff val="25000"/>
                  </a:schemeClr>
                </a:solidFill>
                <a:effectLst/>
                <a:latin typeface="Calibri" panose="020F0502020204030204" pitchFamily="34" charset="0"/>
                <a:cs typeface="Calibri" panose="020F0502020204030204" pitchFamily="34" charset="0"/>
              </a:rPr>
              <a:t>Division of Marine System Engineering</a:t>
            </a:r>
          </a:p>
          <a:p>
            <a:endParaRPr lang="en-US" sz="4800" dirty="0">
              <a:solidFill>
                <a:schemeClr val="tx1">
                  <a:lumMod val="75000"/>
                  <a:lumOff val="25000"/>
                </a:schemeClr>
              </a:solidFill>
              <a:effectLst/>
              <a:latin typeface="Calibri" panose="020F0502020204030204" pitchFamily="34" charset="0"/>
              <a:cs typeface="Calibri" panose="020F0502020204030204" pitchFamily="34" charset="0"/>
            </a:endParaRPr>
          </a:p>
          <a:p>
            <a:r>
              <a:rPr lang="en-US" sz="4800" dirty="0">
                <a:solidFill>
                  <a:schemeClr val="tx1">
                    <a:lumMod val="75000"/>
                    <a:lumOff val="25000"/>
                  </a:schemeClr>
                </a:solidFill>
                <a:effectLst/>
                <a:latin typeface="Calibri" panose="020F0502020204030204" pitchFamily="34" charset="0"/>
                <a:cs typeface="Calibri" panose="020F0502020204030204" pitchFamily="34" charset="0"/>
              </a:rPr>
              <a:t>Introduction to </a:t>
            </a:r>
          </a:p>
          <a:p>
            <a:r>
              <a:rPr lang="en-US" sz="4800" dirty="0">
                <a:solidFill>
                  <a:schemeClr val="tx1">
                    <a:lumMod val="75000"/>
                    <a:lumOff val="25000"/>
                  </a:schemeClr>
                </a:solidFill>
                <a:effectLst/>
                <a:latin typeface="Calibri" panose="020F0502020204030204" pitchFamily="34" charset="0"/>
                <a:cs typeface="Calibri" panose="020F0502020204030204" pitchFamily="34" charset="0"/>
              </a:rPr>
              <a:t>Internal Combustion Engine </a:t>
            </a:r>
          </a:p>
        </p:txBody>
      </p:sp>
    </p:spTree>
    <p:extLst>
      <p:ext uri="{BB962C8B-B14F-4D97-AF65-F5344CB8AC3E}">
        <p14:creationId xmlns:p14="http://schemas.microsoft.com/office/powerpoint/2010/main" val="1504224030"/>
      </p:ext>
    </p:extLst>
  </p:cSld>
  <p:clrMapOvr>
    <a:masterClrMapping/>
  </p:clrMapOvr>
  <p:transition>
    <p:wipe dir="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FD1AA2-90F4-1DF3-2AEA-334AE88C373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5854A3F-EC3B-55D8-8FE7-E3942D8A5A97}"/>
              </a:ext>
            </a:extLst>
          </p:cNvPr>
          <p:cNvSpPr>
            <a:spLocks noGrp="1"/>
          </p:cNvSpPr>
          <p:nvPr>
            <p:ph type="title"/>
          </p:nvPr>
        </p:nvSpPr>
        <p:spPr>
          <a:xfrm>
            <a:off x="304799" y="304655"/>
            <a:ext cx="8392313" cy="535531"/>
          </a:xfrm>
        </p:spPr>
        <p:txBody>
          <a:bodyPr/>
          <a:lstStyle/>
          <a:p>
            <a:r>
              <a:rPr lang="en-US" dirty="0"/>
              <a:t>Marine fuels</a:t>
            </a:r>
          </a:p>
        </p:txBody>
      </p:sp>
      <p:sp>
        <p:nvSpPr>
          <p:cNvPr id="3" name="Text Placeholder 2">
            <a:extLst>
              <a:ext uri="{FF2B5EF4-FFF2-40B4-BE49-F238E27FC236}">
                <a16:creationId xmlns:a16="http://schemas.microsoft.com/office/drawing/2014/main" id="{DC77F2D0-9782-0166-9690-CF912C50B4F8}"/>
              </a:ext>
            </a:extLst>
          </p:cNvPr>
          <p:cNvSpPr>
            <a:spLocks noGrp="1"/>
          </p:cNvSpPr>
          <p:nvPr>
            <p:ph type="body" sz="quarter" idx="10"/>
          </p:nvPr>
        </p:nvSpPr>
        <p:spPr/>
        <p:txBody>
          <a:bodyPr>
            <a:normAutofit/>
          </a:bodyPr>
          <a:lstStyle/>
          <a:p>
            <a:pPr marL="0" indent="0">
              <a:spcAft>
                <a:spcPts val="1000"/>
              </a:spcAft>
              <a:buNone/>
            </a:pPr>
            <a:r>
              <a:rPr lang="en-US" sz="2200" b="1" dirty="0">
                <a:solidFill>
                  <a:srgbClr val="000000"/>
                </a:solidFill>
              </a:rPr>
              <a:t>MDO (Marine Diesel Oil):</a:t>
            </a:r>
          </a:p>
          <a:p>
            <a:pPr marL="0" indent="0">
              <a:spcAft>
                <a:spcPts val="1000"/>
              </a:spcAft>
              <a:buNone/>
            </a:pPr>
            <a:r>
              <a:rPr lang="en-US" sz="1600" dirty="0">
                <a:solidFill>
                  <a:srgbClr val="000000"/>
                </a:solidFill>
              </a:rPr>
              <a:t>MDO is a type of fuel oil and is a blend of gasoil and HFO.</a:t>
            </a:r>
          </a:p>
          <a:p>
            <a:pPr marL="0" indent="0">
              <a:spcAft>
                <a:spcPts val="1000"/>
              </a:spcAft>
              <a:buNone/>
            </a:pPr>
            <a:r>
              <a:rPr lang="en-US" altLang="ko-KR" sz="1600" dirty="0">
                <a:solidFill>
                  <a:srgbClr val="000000"/>
                </a:solidFill>
              </a:rPr>
              <a:t>MDO </a:t>
            </a:r>
            <a:r>
              <a:rPr lang="en-US" sz="1600" dirty="0">
                <a:solidFill>
                  <a:srgbClr val="000000"/>
                </a:solidFill>
              </a:rPr>
              <a:t>is also called distillate marine diesel.</a:t>
            </a:r>
          </a:p>
          <a:p>
            <a:pPr marL="0" indent="0">
              <a:spcAft>
                <a:spcPts val="1000"/>
              </a:spcAft>
              <a:buNone/>
            </a:pPr>
            <a:r>
              <a:rPr lang="en-US" sz="1600" dirty="0">
                <a:solidFill>
                  <a:srgbClr val="000000"/>
                </a:solidFill>
              </a:rPr>
              <a:t>MDO does not need to be preheated before using, while HFO and VLSFO need to be preheated. </a:t>
            </a:r>
          </a:p>
          <a:p>
            <a:pPr marL="0" indent="0">
              <a:spcAft>
                <a:spcPts val="1000"/>
              </a:spcAft>
              <a:buNone/>
            </a:pPr>
            <a:r>
              <a:rPr lang="en-US" sz="1600" dirty="0">
                <a:solidFill>
                  <a:srgbClr val="000000"/>
                </a:solidFill>
              </a:rPr>
              <a:t>MGO is increasingly being used instead of MDO for use in areas (SECA: Sulfur Emission Control Area) subject to sulfur content regulations.</a:t>
            </a:r>
          </a:p>
          <a:p>
            <a:pPr marL="0" indent="0">
              <a:spcAft>
                <a:spcPts val="1000"/>
              </a:spcAft>
              <a:buNone/>
            </a:pPr>
            <a:endParaRPr lang="en-US" sz="1600" dirty="0">
              <a:solidFill>
                <a:srgbClr val="000000"/>
              </a:solidFill>
            </a:endParaRPr>
          </a:p>
        </p:txBody>
      </p:sp>
      <p:pic>
        <p:nvPicPr>
          <p:cNvPr id="1026" name="Picture 2" descr="Comparison of manufactured samples with marine fuel oils: (a) heavy... |  Download Scientific Diagram">
            <a:extLst>
              <a:ext uri="{FF2B5EF4-FFF2-40B4-BE49-F238E27FC236}">
                <a16:creationId xmlns:a16="http://schemas.microsoft.com/office/drawing/2014/main" id="{DBFD050C-A959-FE82-9F0B-BC9646AEB1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1260" y="3581971"/>
            <a:ext cx="4001359" cy="1553469"/>
          </a:xfrm>
          <a:prstGeom prst="rect">
            <a:avLst/>
          </a:prstGeom>
          <a:noFill/>
          <a:extLst>
            <a:ext uri="{909E8E84-426E-40DD-AFC4-6F175D3DCCD1}">
              <a14:hiddenFill xmlns:a14="http://schemas.microsoft.com/office/drawing/2010/main">
                <a:solidFill>
                  <a:srgbClr val="FFFFFF"/>
                </a:solidFill>
              </a14:hiddenFill>
            </a:ext>
          </a:extLst>
        </p:spPr>
      </p:pic>
      <p:sp>
        <p:nvSpPr>
          <p:cNvPr id="5" name="액자 4">
            <a:extLst>
              <a:ext uri="{FF2B5EF4-FFF2-40B4-BE49-F238E27FC236}">
                <a16:creationId xmlns:a16="http://schemas.microsoft.com/office/drawing/2014/main" id="{DDBB9150-6D8B-508F-6215-D3697EE9B869}"/>
              </a:ext>
            </a:extLst>
          </p:cNvPr>
          <p:cNvSpPr/>
          <p:nvPr/>
        </p:nvSpPr>
        <p:spPr>
          <a:xfrm>
            <a:off x="859399" y="3581970"/>
            <a:ext cx="460637" cy="1545411"/>
          </a:xfrm>
          <a:prstGeom prst="frame">
            <a:avLst>
              <a:gd name="adj1" fmla="val 3650"/>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ko-KR" altLang="en-US">
              <a:solidFill>
                <a:schemeClr val="tx1"/>
              </a:solidFill>
            </a:endParaRPr>
          </a:p>
        </p:txBody>
      </p:sp>
    </p:spTree>
    <p:extLst>
      <p:ext uri="{BB962C8B-B14F-4D97-AF65-F5344CB8AC3E}">
        <p14:creationId xmlns:p14="http://schemas.microsoft.com/office/powerpoint/2010/main" val="849288897"/>
      </p:ext>
    </p:extLst>
  </p:cSld>
  <p:clrMapOvr>
    <a:masterClrMapping/>
  </p:clrMapOvr>
  <p:transition>
    <p:wipe dir="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2A0775-CAEC-340E-47FF-BC938AC8DE7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FAE52B4-FBA4-EDCD-0E2F-A6CFB931E4E4}"/>
              </a:ext>
            </a:extLst>
          </p:cNvPr>
          <p:cNvSpPr>
            <a:spLocks noGrp="1"/>
          </p:cNvSpPr>
          <p:nvPr>
            <p:ph type="title"/>
          </p:nvPr>
        </p:nvSpPr>
        <p:spPr>
          <a:xfrm>
            <a:off x="304799" y="304655"/>
            <a:ext cx="8392313" cy="535531"/>
          </a:xfrm>
        </p:spPr>
        <p:txBody>
          <a:bodyPr/>
          <a:lstStyle/>
          <a:p>
            <a:r>
              <a:rPr lang="en-US" dirty="0"/>
              <a:t>Marine fuels</a:t>
            </a:r>
          </a:p>
        </p:txBody>
      </p:sp>
      <p:sp>
        <p:nvSpPr>
          <p:cNvPr id="3" name="Text Placeholder 2">
            <a:extLst>
              <a:ext uri="{FF2B5EF4-FFF2-40B4-BE49-F238E27FC236}">
                <a16:creationId xmlns:a16="http://schemas.microsoft.com/office/drawing/2014/main" id="{05FD77CE-63E2-9A20-CD7F-7B0F9FDC71F4}"/>
              </a:ext>
            </a:extLst>
          </p:cNvPr>
          <p:cNvSpPr>
            <a:spLocks noGrp="1"/>
          </p:cNvSpPr>
          <p:nvPr>
            <p:ph type="body" sz="quarter" idx="10"/>
          </p:nvPr>
        </p:nvSpPr>
        <p:spPr/>
        <p:txBody>
          <a:bodyPr>
            <a:normAutofit/>
          </a:bodyPr>
          <a:lstStyle/>
          <a:p>
            <a:pPr marL="0" indent="0">
              <a:spcAft>
                <a:spcPts val="1000"/>
              </a:spcAft>
              <a:buNone/>
            </a:pPr>
            <a:r>
              <a:rPr lang="en-US" sz="2200" b="1" dirty="0">
                <a:solidFill>
                  <a:srgbClr val="000000"/>
                </a:solidFill>
              </a:rPr>
              <a:t>SECA: Sulfur Emission Control Area</a:t>
            </a:r>
            <a:endParaRPr lang="en-US" sz="1600" dirty="0">
              <a:solidFill>
                <a:srgbClr val="000000"/>
              </a:solidFill>
            </a:endParaRPr>
          </a:p>
          <a:p>
            <a:pPr marL="0" indent="0">
              <a:spcAft>
                <a:spcPts val="1000"/>
              </a:spcAft>
              <a:buNone/>
            </a:pPr>
            <a:endParaRPr lang="en-US" sz="1600" dirty="0">
              <a:solidFill>
                <a:srgbClr val="000000"/>
              </a:solidFill>
            </a:endParaRPr>
          </a:p>
        </p:txBody>
      </p:sp>
      <p:pic>
        <p:nvPicPr>
          <p:cNvPr id="2050" name="Picture 2" descr="Map and requirements of the Emission Control Areas. | Download Scientific  Diagram">
            <a:extLst>
              <a:ext uri="{FF2B5EF4-FFF2-40B4-BE49-F238E27FC236}">
                <a16:creationId xmlns:a16="http://schemas.microsoft.com/office/drawing/2014/main" id="{A84AF695-D9EB-7FAA-7147-D54CC35199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8554" y="1594582"/>
            <a:ext cx="6219753" cy="354891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C45C3DBB-417E-2E22-A559-600DF1CF082E}"/>
              </a:ext>
            </a:extLst>
          </p:cNvPr>
          <p:cNvSpPr txBox="1"/>
          <p:nvPr/>
        </p:nvSpPr>
        <p:spPr>
          <a:xfrm>
            <a:off x="6587176" y="4738580"/>
            <a:ext cx="607001" cy="313932"/>
          </a:xfrm>
          <a:prstGeom prst="rect">
            <a:avLst/>
          </a:prstGeom>
          <a:noFill/>
        </p:spPr>
        <p:txBody>
          <a:bodyPr wrap="square" rtlCol="0">
            <a:spAutoFit/>
          </a:bodyPr>
          <a:lstStyle/>
          <a:p>
            <a:pPr>
              <a:lnSpc>
                <a:spcPct val="90000"/>
              </a:lnSpc>
            </a:pPr>
            <a:r>
              <a:rPr lang="en-US" altLang="ko-KR" sz="1600" dirty="0">
                <a:solidFill>
                  <a:srgbClr val="000000"/>
                </a:solidFill>
                <a:latin typeface="Calibri" panose="020F0502020204030204" pitchFamily="34" charset="0"/>
              </a:rPr>
              <a:t>0.1%</a:t>
            </a:r>
            <a:endParaRPr lang="ko-KR" altLang="en-US" sz="1600" dirty="0">
              <a:solidFill>
                <a:srgbClr val="000000"/>
              </a:solidFill>
              <a:latin typeface="Calibri" panose="020F0502020204030204" pitchFamily="34" charset="0"/>
            </a:endParaRPr>
          </a:p>
        </p:txBody>
      </p:sp>
      <p:cxnSp>
        <p:nvCxnSpPr>
          <p:cNvPr id="6" name="직선 화살표 연결선 5">
            <a:extLst>
              <a:ext uri="{FF2B5EF4-FFF2-40B4-BE49-F238E27FC236}">
                <a16:creationId xmlns:a16="http://schemas.microsoft.com/office/drawing/2014/main" id="{F84DE459-A310-D7EA-D10A-757163D2FB32}"/>
              </a:ext>
            </a:extLst>
          </p:cNvPr>
          <p:cNvCxnSpPr/>
          <p:nvPr/>
        </p:nvCxnSpPr>
        <p:spPr>
          <a:xfrm>
            <a:off x="6516857" y="4902689"/>
            <a:ext cx="144000" cy="0"/>
          </a:xfrm>
          <a:prstGeom prst="straightConnector1">
            <a:avLst/>
          </a:prstGeom>
          <a:ln w="19050" cap="flat" cmpd="sng" algn="ctr">
            <a:solidFill>
              <a:srgbClr val="FF000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47128348"/>
      </p:ext>
    </p:extLst>
  </p:cSld>
  <p:clrMapOvr>
    <a:masterClrMapping/>
  </p:clrMapOvr>
  <p:transition>
    <p:wipe dir="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E3268A-A00F-189F-5F36-923DB9AABCD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6FA227C-FA97-E353-E683-AEC98E360812}"/>
              </a:ext>
            </a:extLst>
          </p:cNvPr>
          <p:cNvSpPr>
            <a:spLocks noGrp="1"/>
          </p:cNvSpPr>
          <p:nvPr>
            <p:ph type="title"/>
          </p:nvPr>
        </p:nvSpPr>
        <p:spPr>
          <a:xfrm>
            <a:off x="304799" y="304655"/>
            <a:ext cx="8392313" cy="535531"/>
          </a:xfrm>
        </p:spPr>
        <p:txBody>
          <a:bodyPr/>
          <a:lstStyle/>
          <a:p>
            <a:r>
              <a:rPr lang="en-US" dirty="0"/>
              <a:t>Marine fuels</a:t>
            </a:r>
          </a:p>
        </p:txBody>
      </p:sp>
      <p:sp>
        <p:nvSpPr>
          <p:cNvPr id="3" name="Text Placeholder 2">
            <a:extLst>
              <a:ext uri="{FF2B5EF4-FFF2-40B4-BE49-F238E27FC236}">
                <a16:creationId xmlns:a16="http://schemas.microsoft.com/office/drawing/2014/main" id="{437AA74E-4B6F-67B1-5D18-84D1567DCB00}"/>
              </a:ext>
            </a:extLst>
          </p:cNvPr>
          <p:cNvSpPr>
            <a:spLocks noGrp="1"/>
          </p:cNvSpPr>
          <p:nvPr>
            <p:ph type="body" sz="quarter" idx="10"/>
          </p:nvPr>
        </p:nvSpPr>
        <p:spPr/>
        <p:txBody>
          <a:bodyPr>
            <a:normAutofit/>
          </a:bodyPr>
          <a:lstStyle/>
          <a:p>
            <a:pPr marL="0" indent="0">
              <a:spcAft>
                <a:spcPts val="1000"/>
              </a:spcAft>
              <a:buNone/>
            </a:pPr>
            <a:r>
              <a:rPr lang="en-US" sz="2200" b="1" dirty="0">
                <a:solidFill>
                  <a:srgbClr val="000000"/>
                </a:solidFill>
              </a:rPr>
              <a:t>MGO (Marine Gas Oil):</a:t>
            </a:r>
          </a:p>
          <a:p>
            <a:pPr marL="0" indent="0">
              <a:spcAft>
                <a:spcPts val="1000"/>
              </a:spcAft>
              <a:buNone/>
            </a:pPr>
            <a:r>
              <a:rPr lang="en-US" sz="1600" dirty="0">
                <a:solidFill>
                  <a:srgbClr val="000000"/>
                </a:solidFill>
              </a:rPr>
              <a:t>MGO refers to marine fuels that consist solely of distillates, the components of crude oil that evaporate in fractional distillation and are then condensed from the gas phase into liquid fractions. </a:t>
            </a:r>
          </a:p>
          <a:p>
            <a:pPr marL="0" indent="0">
              <a:spcAft>
                <a:spcPts val="1000"/>
              </a:spcAft>
              <a:buNone/>
            </a:pPr>
            <a:r>
              <a:rPr lang="en-US" sz="1600" dirty="0">
                <a:solidFill>
                  <a:srgbClr val="000000"/>
                </a:solidFill>
              </a:rPr>
              <a:t>Distillates are all those components of crude oil that evaporate in fractional distillation and are then condensed from the gas phase into liquid fractions. MGO usually consists of a blend of various distillates.</a:t>
            </a:r>
          </a:p>
          <a:p>
            <a:pPr marL="0" indent="0">
              <a:spcAft>
                <a:spcPts val="1000"/>
              </a:spcAft>
              <a:buNone/>
            </a:pPr>
            <a:r>
              <a:rPr lang="en-US" sz="1600" dirty="0">
                <a:solidFill>
                  <a:srgbClr val="000000"/>
                </a:solidFill>
              </a:rPr>
              <a:t>MGO is similar to diesel but has a higher density, and unlike HFO, MGO doesn’t require heating during storage.</a:t>
            </a:r>
          </a:p>
        </p:txBody>
      </p:sp>
      <p:pic>
        <p:nvPicPr>
          <p:cNvPr id="3074" name="Picture 2" descr="Comparison of marine fuel oil samples: (a) gasoline oil, (b) diesel... |  Download Scientific Diagram">
            <a:extLst>
              <a:ext uri="{FF2B5EF4-FFF2-40B4-BE49-F238E27FC236}">
                <a16:creationId xmlns:a16="http://schemas.microsoft.com/office/drawing/2014/main" id="{86E400FB-30CF-D786-9F8E-23A8AA6441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66424" y="1"/>
            <a:ext cx="2777576" cy="15685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4162058"/>
      </p:ext>
    </p:extLst>
  </p:cSld>
  <p:clrMapOvr>
    <a:masterClrMapping/>
  </p:clrMapOvr>
  <p:transition>
    <p:wipe dir="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6C6840-195E-D97B-171E-76A83E6757B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893F447-AE1E-68DA-CEEE-43100A4C280F}"/>
              </a:ext>
            </a:extLst>
          </p:cNvPr>
          <p:cNvSpPr>
            <a:spLocks noGrp="1"/>
          </p:cNvSpPr>
          <p:nvPr>
            <p:ph type="title"/>
          </p:nvPr>
        </p:nvSpPr>
        <p:spPr>
          <a:xfrm>
            <a:off x="304799" y="304655"/>
            <a:ext cx="8392313" cy="535531"/>
          </a:xfrm>
        </p:spPr>
        <p:txBody>
          <a:bodyPr/>
          <a:lstStyle/>
          <a:p>
            <a:r>
              <a:rPr lang="en-US" dirty="0"/>
              <a:t>Marine fuels</a:t>
            </a:r>
          </a:p>
        </p:txBody>
      </p:sp>
      <p:sp>
        <p:nvSpPr>
          <p:cNvPr id="3" name="Text Placeholder 2">
            <a:extLst>
              <a:ext uri="{FF2B5EF4-FFF2-40B4-BE49-F238E27FC236}">
                <a16:creationId xmlns:a16="http://schemas.microsoft.com/office/drawing/2014/main" id="{17AD1F44-E948-ECE0-8B9D-0AFD2F0F62BC}"/>
              </a:ext>
            </a:extLst>
          </p:cNvPr>
          <p:cNvSpPr>
            <a:spLocks noGrp="1"/>
          </p:cNvSpPr>
          <p:nvPr>
            <p:ph type="body" sz="quarter" idx="10"/>
          </p:nvPr>
        </p:nvSpPr>
        <p:spPr/>
        <p:txBody>
          <a:bodyPr>
            <a:normAutofit/>
          </a:bodyPr>
          <a:lstStyle/>
          <a:p>
            <a:pPr marL="0" indent="0">
              <a:spcAft>
                <a:spcPts val="1000"/>
              </a:spcAft>
              <a:buNone/>
            </a:pPr>
            <a:r>
              <a:rPr lang="en-US" sz="2200" b="1" dirty="0">
                <a:solidFill>
                  <a:srgbClr val="000000"/>
                </a:solidFill>
              </a:rPr>
              <a:t>LSMGO (Low Sulfur Marine Gas Oil):</a:t>
            </a:r>
          </a:p>
          <a:p>
            <a:pPr marL="0" indent="0">
              <a:spcAft>
                <a:spcPts val="1000"/>
              </a:spcAft>
              <a:buNone/>
            </a:pPr>
            <a:r>
              <a:rPr lang="en-US" sz="1600" dirty="0">
                <a:solidFill>
                  <a:srgbClr val="000000"/>
                </a:solidFill>
              </a:rPr>
              <a:t>MGO is produced with varying degrees of sulfur content, though the maximum permissible sulfur content of MGO lies below that of HFO. </a:t>
            </a:r>
          </a:p>
          <a:p>
            <a:pPr marL="0" indent="0">
              <a:spcAft>
                <a:spcPts val="1000"/>
              </a:spcAft>
              <a:buNone/>
            </a:pPr>
            <a:r>
              <a:rPr lang="en-US" sz="1600" dirty="0">
                <a:solidFill>
                  <a:srgbClr val="000000"/>
                </a:solidFill>
              </a:rPr>
              <a:t>LSMGO has a sulfur content of less than 0.1%. </a:t>
            </a:r>
          </a:p>
          <a:p>
            <a:pPr marL="0" indent="0">
              <a:spcAft>
                <a:spcPts val="1000"/>
              </a:spcAft>
              <a:buNone/>
            </a:pPr>
            <a:r>
              <a:rPr lang="en-US" sz="1600" dirty="0">
                <a:solidFill>
                  <a:srgbClr val="000000"/>
                </a:solidFill>
              </a:rPr>
              <a:t>This marine fuel can be used in EU ports or Emission Control Areas (ECAs), which among other things impose a sulfur emissions limit corresponding to that of LSMGO. </a:t>
            </a:r>
          </a:p>
          <a:p>
            <a:pPr marL="0" indent="0">
              <a:spcAft>
                <a:spcPts val="1000"/>
              </a:spcAft>
              <a:buNone/>
            </a:pPr>
            <a:r>
              <a:rPr lang="en-US" sz="1600" dirty="0">
                <a:solidFill>
                  <a:srgbClr val="000000"/>
                </a:solidFill>
              </a:rPr>
              <a:t>For this reason, most shipping companies use a LSMGO in these places. </a:t>
            </a:r>
          </a:p>
        </p:txBody>
      </p:sp>
      <p:pic>
        <p:nvPicPr>
          <p:cNvPr id="3074" name="Picture 2" descr="Comparison of marine fuel oil samples: (a) gasoline oil, (b) diesel... |  Download Scientific Diagram">
            <a:extLst>
              <a:ext uri="{FF2B5EF4-FFF2-40B4-BE49-F238E27FC236}">
                <a16:creationId xmlns:a16="http://schemas.microsoft.com/office/drawing/2014/main" id="{F205AB98-C211-42CE-DB65-51AC4E799E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66424" y="1"/>
            <a:ext cx="2777576" cy="15685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8258116"/>
      </p:ext>
    </p:extLst>
  </p:cSld>
  <p:clrMapOvr>
    <a:masterClrMapping/>
  </p:clrMapOvr>
  <p:transition>
    <p:wipe dir="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9225B6-F64C-2C62-8361-001B80BAE3B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492109D-E076-5877-A36E-FC253A7CB8F4}"/>
              </a:ext>
            </a:extLst>
          </p:cNvPr>
          <p:cNvSpPr>
            <a:spLocks noGrp="1"/>
          </p:cNvSpPr>
          <p:nvPr>
            <p:ph type="title"/>
          </p:nvPr>
        </p:nvSpPr>
        <p:spPr>
          <a:xfrm>
            <a:off x="304799" y="304655"/>
            <a:ext cx="8392313" cy="535531"/>
          </a:xfrm>
        </p:spPr>
        <p:txBody>
          <a:bodyPr/>
          <a:lstStyle/>
          <a:p>
            <a:r>
              <a:rPr lang="en-US" dirty="0"/>
              <a:t>Marine fuels</a:t>
            </a:r>
          </a:p>
        </p:txBody>
      </p:sp>
      <p:sp>
        <p:nvSpPr>
          <p:cNvPr id="3" name="Text Placeholder 2">
            <a:extLst>
              <a:ext uri="{FF2B5EF4-FFF2-40B4-BE49-F238E27FC236}">
                <a16:creationId xmlns:a16="http://schemas.microsoft.com/office/drawing/2014/main" id="{1E8023EF-D240-6769-10F0-64EA88E8E638}"/>
              </a:ext>
            </a:extLst>
          </p:cNvPr>
          <p:cNvSpPr>
            <a:spLocks noGrp="1"/>
          </p:cNvSpPr>
          <p:nvPr>
            <p:ph type="body" sz="quarter" idx="10"/>
          </p:nvPr>
        </p:nvSpPr>
        <p:spPr/>
        <p:txBody>
          <a:bodyPr>
            <a:normAutofit/>
          </a:bodyPr>
          <a:lstStyle/>
          <a:p>
            <a:pPr marL="0" indent="0">
              <a:spcAft>
                <a:spcPts val="1000"/>
              </a:spcAft>
              <a:buNone/>
            </a:pPr>
            <a:r>
              <a:rPr lang="en-US" sz="1600" dirty="0">
                <a:solidFill>
                  <a:srgbClr val="000000"/>
                </a:solidFill>
              </a:rPr>
              <a:t>How is marine fuel loaded onto a ship? (This is called bunkering)</a:t>
            </a:r>
          </a:p>
          <a:p>
            <a:pPr marL="0" indent="0">
              <a:spcAft>
                <a:spcPts val="1000"/>
              </a:spcAft>
              <a:buNone/>
            </a:pPr>
            <a:r>
              <a:rPr lang="en-US" sz="1600" dirty="0">
                <a:solidFill>
                  <a:srgbClr val="000000"/>
                </a:solidFill>
              </a:rPr>
              <a:t>1) Bunker Barge (Most ships receive their fuel from bunker barges </a:t>
            </a:r>
          </a:p>
          <a:p>
            <a:pPr marL="0" indent="0">
              <a:spcAft>
                <a:spcPts val="1000"/>
              </a:spcAft>
              <a:buNone/>
            </a:pPr>
            <a:r>
              <a:rPr lang="en-US" sz="1600" dirty="0">
                <a:solidFill>
                  <a:srgbClr val="000000"/>
                </a:solidFill>
              </a:rPr>
              <a:t>to load large quantities of fuel onto the ship.)</a:t>
            </a:r>
          </a:p>
        </p:txBody>
      </p:sp>
      <p:pic>
        <p:nvPicPr>
          <p:cNvPr id="7170" name="Picture 2" descr="live bunkers What is Bunker (ship), About Bunker Fuel and Bunkering  Procedure">
            <a:extLst>
              <a:ext uri="{FF2B5EF4-FFF2-40B4-BE49-F238E27FC236}">
                <a16:creationId xmlns:a16="http://schemas.microsoft.com/office/drawing/2014/main" id="{1A856866-1CB4-A6EC-FF95-DC2E9C8188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16559" y="2385690"/>
            <a:ext cx="4127441" cy="2751627"/>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Bunkering and VLSFO | Seably">
            <a:extLst>
              <a:ext uri="{FF2B5EF4-FFF2-40B4-BE49-F238E27FC236}">
                <a16:creationId xmlns:a16="http://schemas.microsoft.com/office/drawing/2014/main" id="{9E98DA15-A41C-45F6-0EDB-EAD8D29215E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4363" y="2385690"/>
            <a:ext cx="4404302" cy="2751627"/>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a:extLst>
              <a:ext uri="{FF2B5EF4-FFF2-40B4-BE49-F238E27FC236}">
                <a16:creationId xmlns:a16="http://schemas.microsoft.com/office/drawing/2014/main" id="{EF010330-D93A-9141-7C06-842473A6765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51988" y="1"/>
            <a:ext cx="2892011" cy="2172558"/>
          </a:xfrm>
          <a:prstGeom prst="rect">
            <a:avLst/>
          </a:prstGeom>
          <a:noFill/>
          <a:extLst>
            <a:ext uri="{909E8E84-426E-40DD-AFC4-6F175D3DCCD1}">
              <a14:hiddenFill xmlns:a14="http://schemas.microsoft.com/office/drawing/2010/main">
                <a:solidFill>
                  <a:srgbClr val="FFFFFF"/>
                </a:solidFill>
              </a14:hiddenFill>
            </a:ext>
          </a:extLst>
        </p:spPr>
      </p:pic>
      <p:cxnSp>
        <p:nvCxnSpPr>
          <p:cNvPr id="4" name="직선 화살표 연결선 3">
            <a:extLst>
              <a:ext uri="{FF2B5EF4-FFF2-40B4-BE49-F238E27FC236}">
                <a16:creationId xmlns:a16="http://schemas.microsoft.com/office/drawing/2014/main" id="{142B568B-B1A3-8309-EE75-A1E3D1BF2C5C}"/>
              </a:ext>
            </a:extLst>
          </p:cNvPr>
          <p:cNvCxnSpPr>
            <a:cxnSpLocks/>
          </p:cNvCxnSpPr>
          <p:nvPr/>
        </p:nvCxnSpPr>
        <p:spPr>
          <a:xfrm flipV="1">
            <a:off x="8360584" y="1941329"/>
            <a:ext cx="478616" cy="1515776"/>
          </a:xfrm>
          <a:prstGeom prst="straightConnector1">
            <a:avLst/>
          </a:prstGeom>
          <a:ln w="19050" cap="flat" cmpd="sng" algn="ctr">
            <a:solidFill>
              <a:srgbClr val="FF000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7" name="직선 화살표 연결선 6">
            <a:extLst>
              <a:ext uri="{FF2B5EF4-FFF2-40B4-BE49-F238E27FC236}">
                <a16:creationId xmlns:a16="http://schemas.microsoft.com/office/drawing/2014/main" id="{023B6DE0-4681-637F-103A-4772D458CA45}"/>
              </a:ext>
            </a:extLst>
          </p:cNvPr>
          <p:cNvCxnSpPr>
            <a:cxnSpLocks/>
          </p:cNvCxnSpPr>
          <p:nvPr/>
        </p:nvCxnSpPr>
        <p:spPr>
          <a:xfrm>
            <a:off x="5672030" y="771543"/>
            <a:ext cx="735644" cy="199122"/>
          </a:xfrm>
          <a:prstGeom prst="straightConnector1">
            <a:avLst/>
          </a:prstGeom>
          <a:ln w="19050" cap="flat" cmpd="sng" algn="ctr">
            <a:solidFill>
              <a:srgbClr val="FF000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8E2FE9B1-A422-5457-6FD6-F5C372187B45}"/>
              </a:ext>
            </a:extLst>
          </p:cNvPr>
          <p:cNvSpPr txBox="1"/>
          <p:nvPr/>
        </p:nvSpPr>
        <p:spPr>
          <a:xfrm>
            <a:off x="4384552" y="397248"/>
            <a:ext cx="1383562" cy="535531"/>
          </a:xfrm>
          <a:prstGeom prst="rect">
            <a:avLst/>
          </a:prstGeom>
          <a:noFill/>
        </p:spPr>
        <p:txBody>
          <a:bodyPr wrap="square" rtlCol="0">
            <a:spAutoFit/>
          </a:bodyPr>
          <a:lstStyle/>
          <a:p>
            <a:pPr>
              <a:lnSpc>
                <a:spcPct val="90000"/>
              </a:lnSpc>
            </a:pPr>
            <a:r>
              <a:rPr lang="en-US" altLang="ko-KR" sz="1600" dirty="0">
                <a:solidFill>
                  <a:srgbClr val="000000"/>
                </a:solidFill>
                <a:latin typeface="Calibri" panose="020F0502020204030204" pitchFamily="34" charset="0"/>
              </a:rPr>
              <a:t>Hose from bunker barge</a:t>
            </a:r>
            <a:endParaRPr lang="ko-KR" altLang="en-US" sz="1600" dirty="0">
              <a:solidFill>
                <a:srgbClr val="000000"/>
              </a:solidFill>
              <a:latin typeface="Calibri" panose="020F0502020204030204" pitchFamily="34" charset="0"/>
            </a:endParaRPr>
          </a:p>
        </p:txBody>
      </p:sp>
      <p:sp>
        <p:nvSpPr>
          <p:cNvPr id="10" name="왼쪽 중괄호 9">
            <a:extLst>
              <a:ext uri="{FF2B5EF4-FFF2-40B4-BE49-F238E27FC236}">
                <a16:creationId xmlns:a16="http://schemas.microsoft.com/office/drawing/2014/main" id="{4A6BCC90-C1E0-A362-AFC4-828BB96BE937}"/>
              </a:ext>
            </a:extLst>
          </p:cNvPr>
          <p:cNvSpPr/>
          <p:nvPr/>
        </p:nvSpPr>
        <p:spPr>
          <a:xfrm rot="1662526">
            <a:off x="8146208" y="542907"/>
            <a:ext cx="386796" cy="1321255"/>
          </a:xfrm>
          <a:prstGeom prst="leftBrace">
            <a:avLst>
              <a:gd name="adj1" fmla="val 55443"/>
              <a:gd name="adj2" fmla="val 43156"/>
            </a:avLst>
          </a:prstGeom>
          <a:noFill/>
          <a:ln w="19050" cap="flat" cmpd="sng" algn="ctr">
            <a:solidFill>
              <a:srgbClr val="FFFF00"/>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99640232-F75E-DD07-5C8C-2B8675E41BE1}"/>
              </a:ext>
            </a:extLst>
          </p:cNvPr>
          <p:cNvSpPr txBox="1"/>
          <p:nvPr/>
        </p:nvSpPr>
        <p:spPr>
          <a:xfrm>
            <a:off x="4435646" y="1"/>
            <a:ext cx="1876280" cy="313932"/>
          </a:xfrm>
          <a:prstGeom prst="rect">
            <a:avLst/>
          </a:prstGeom>
          <a:noFill/>
        </p:spPr>
        <p:txBody>
          <a:bodyPr wrap="square" rtlCol="0">
            <a:spAutoFit/>
          </a:bodyPr>
          <a:lstStyle/>
          <a:p>
            <a:pPr>
              <a:lnSpc>
                <a:spcPct val="90000"/>
              </a:lnSpc>
            </a:pPr>
            <a:r>
              <a:rPr lang="en-US" altLang="ko-KR" sz="1600" dirty="0">
                <a:solidFill>
                  <a:srgbClr val="000000"/>
                </a:solidFill>
                <a:latin typeface="Calibri" panose="020F0502020204030204" pitchFamily="34" charset="0"/>
              </a:rPr>
              <a:t>Bunkering manifold</a:t>
            </a:r>
            <a:endParaRPr lang="ko-KR" altLang="en-US" sz="1600" dirty="0">
              <a:solidFill>
                <a:srgbClr val="000000"/>
              </a:solidFill>
              <a:latin typeface="Calibri" panose="020F0502020204030204" pitchFamily="34" charset="0"/>
            </a:endParaRPr>
          </a:p>
        </p:txBody>
      </p:sp>
      <p:cxnSp>
        <p:nvCxnSpPr>
          <p:cNvPr id="13" name="직선 화살표 연결선 12">
            <a:extLst>
              <a:ext uri="{FF2B5EF4-FFF2-40B4-BE49-F238E27FC236}">
                <a16:creationId xmlns:a16="http://schemas.microsoft.com/office/drawing/2014/main" id="{B5292D17-B4F0-E732-8A10-E41C4BEEEE3A}"/>
              </a:ext>
            </a:extLst>
          </p:cNvPr>
          <p:cNvCxnSpPr>
            <a:cxnSpLocks/>
            <a:endCxn id="10" idx="1"/>
          </p:cNvCxnSpPr>
          <p:nvPr/>
        </p:nvCxnSpPr>
        <p:spPr>
          <a:xfrm>
            <a:off x="6230791" y="133133"/>
            <a:ext cx="1979642" cy="900419"/>
          </a:xfrm>
          <a:prstGeom prst="straightConnector1">
            <a:avLst/>
          </a:prstGeom>
          <a:ln w="19050" cap="flat" cmpd="sng" algn="ctr">
            <a:solidFill>
              <a:srgbClr val="FFFF0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16" name="직선 화살표 연결선 15">
            <a:extLst>
              <a:ext uri="{FF2B5EF4-FFF2-40B4-BE49-F238E27FC236}">
                <a16:creationId xmlns:a16="http://schemas.microsoft.com/office/drawing/2014/main" id="{63389C08-A15C-A0B8-18E3-B43AB0B0875E}"/>
              </a:ext>
            </a:extLst>
          </p:cNvPr>
          <p:cNvCxnSpPr>
            <a:cxnSpLocks/>
          </p:cNvCxnSpPr>
          <p:nvPr/>
        </p:nvCxnSpPr>
        <p:spPr>
          <a:xfrm flipV="1">
            <a:off x="2056825" y="4473350"/>
            <a:ext cx="0" cy="313209"/>
          </a:xfrm>
          <a:prstGeom prst="straightConnector1">
            <a:avLst/>
          </a:prstGeom>
          <a:ln w="19050" cap="flat" cmpd="sng" algn="ctr">
            <a:solidFill>
              <a:srgbClr val="FF000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18" name="직선 화살표 연결선 17">
            <a:extLst>
              <a:ext uri="{FF2B5EF4-FFF2-40B4-BE49-F238E27FC236}">
                <a16:creationId xmlns:a16="http://schemas.microsoft.com/office/drawing/2014/main" id="{7D75FA0B-A5B9-B64C-12D7-BE5CD1F278D6}"/>
              </a:ext>
            </a:extLst>
          </p:cNvPr>
          <p:cNvCxnSpPr>
            <a:cxnSpLocks/>
          </p:cNvCxnSpPr>
          <p:nvPr/>
        </p:nvCxnSpPr>
        <p:spPr>
          <a:xfrm flipV="1">
            <a:off x="4230530" y="4368971"/>
            <a:ext cx="0" cy="313209"/>
          </a:xfrm>
          <a:prstGeom prst="straightConnector1">
            <a:avLst/>
          </a:prstGeom>
          <a:ln w="19050" cap="flat" cmpd="sng" algn="ctr">
            <a:solidFill>
              <a:srgbClr val="FF000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1D3A92CD-6C87-EFA2-9649-B1E3F420E176}"/>
              </a:ext>
            </a:extLst>
          </p:cNvPr>
          <p:cNvSpPr txBox="1"/>
          <p:nvPr/>
        </p:nvSpPr>
        <p:spPr>
          <a:xfrm>
            <a:off x="1757869" y="4823385"/>
            <a:ext cx="1383562" cy="313932"/>
          </a:xfrm>
          <a:prstGeom prst="rect">
            <a:avLst/>
          </a:prstGeom>
          <a:noFill/>
        </p:spPr>
        <p:txBody>
          <a:bodyPr wrap="square" rtlCol="0">
            <a:spAutoFit/>
          </a:bodyPr>
          <a:lstStyle/>
          <a:p>
            <a:pPr>
              <a:lnSpc>
                <a:spcPct val="90000"/>
              </a:lnSpc>
            </a:pPr>
            <a:r>
              <a:rPr lang="en-US" altLang="ko-KR" sz="1600" dirty="0">
                <a:solidFill>
                  <a:srgbClr val="FF0000"/>
                </a:solidFill>
                <a:latin typeface="Calibri" panose="020F0502020204030204" pitchFamily="34" charset="0"/>
              </a:rPr>
              <a:t>Bunker barge</a:t>
            </a:r>
            <a:endParaRPr lang="ko-KR" altLang="en-US" sz="1600" dirty="0">
              <a:solidFill>
                <a:srgbClr val="FF0000"/>
              </a:solidFill>
              <a:latin typeface="Calibri" panose="020F0502020204030204" pitchFamily="34" charset="0"/>
            </a:endParaRPr>
          </a:p>
        </p:txBody>
      </p:sp>
      <p:sp>
        <p:nvSpPr>
          <p:cNvPr id="20" name="TextBox 19">
            <a:extLst>
              <a:ext uri="{FF2B5EF4-FFF2-40B4-BE49-F238E27FC236}">
                <a16:creationId xmlns:a16="http://schemas.microsoft.com/office/drawing/2014/main" id="{AFA6AF4C-A99E-32EB-F901-46E1538FC2C6}"/>
              </a:ext>
            </a:extLst>
          </p:cNvPr>
          <p:cNvSpPr txBox="1"/>
          <p:nvPr/>
        </p:nvSpPr>
        <p:spPr>
          <a:xfrm>
            <a:off x="3489664" y="4816438"/>
            <a:ext cx="1212966" cy="313932"/>
          </a:xfrm>
          <a:prstGeom prst="rect">
            <a:avLst/>
          </a:prstGeom>
          <a:noFill/>
        </p:spPr>
        <p:txBody>
          <a:bodyPr wrap="square" rtlCol="0">
            <a:spAutoFit/>
          </a:bodyPr>
          <a:lstStyle/>
          <a:p>
            <a:pPr>
              <a:lnSpc>
                <a:spcPct val="90000"/>
              </a:lnSpc>
            </a:pPr>
            <a:r>
              <a:rPr lang="en-US" altLang="ko-KR" sz="1600" dirty="0">
                <a:solidFill>
                  <a:srgbClr val="FF0000"/>
                </a:solidFill>
                <a:latin typeface="Calibri" panose="020F0502020204030204" pitchFamily="34" charset="0"/>
              </a:rPr>
              <a:t>Bulk carrier</a:t>
            </a:r>
            <a:endParaRPr lang="ko-KR" altLang="en-US" sz="1600" dirty="0">
              <a:solidFill>
                <a:srgbClr val="FF0000"/>
              </a:solidFill>
              <a:latin typeface="Calibri" panose="020F0502020204030204" pitchFamily="34" charset="0"/>
            </a:endParaRPr>
          </a:p>
        </p:txBody>
      </p:sp>
      <p:sp>
        <p:nvSpPr>
          <p:cNvPr id="21" name="TextBox 20">
            <a:extLst>
              <a:ext uri="{FF2B5EF4-FFF2-40B4-BE49-F238E27FC236}">
                <a16:creationId xmlns:a16="http://schemas.microsoft.com/office/drawing/2014/main" id="{B202F345-03B9-BB94-E82E-BBBBB0127702}"/>
              </a:ext>
            </a:extLst>
          </p:cNvPr>
          <p:cNvSpPr txBox="1"/>
          <p:nvPr/>
        </p:nvSpPr>
        <p:spPr>
          <a:xfrm>
            <a:off x="5658114" y="4558165"/>
            <a:ext cx="1383562" cy="313932"/>
          </a:xfrm>
          <a:prstGeom prst="rect">
            <a:avLst/>
          </a:prstGeom>
          <a:noFill/>
        </p:spPr>
        <p:txBody>
          <a:bodyPr wrap="square" rtlCol="0">
            <a:spAutoFit/>
          </a:bodyPr>
          <a:lstStyle/>
          <a:p>
            <a:pPr>
              <a:lnSpc>
                <a:spcPct val="90000"/>
              </a:lnSpc>
            </a:pPr>
            <a:r>
              <a:rPr lang="en-US" altLang="ko-KR" sz="1600" dirty="0">
                <a:solidFill>
                  <a:srgbClr val="FF0000"/>
                </a:solidFill>
                <a:latin typeface="Calibri" panose="020F0502020204030204" pitchFamily="34" charset="0"/>
              </a:rPr>
              <a:t>Bunker barge</a:t>
            </a:r>
            <a:endParaRPr lang="ko-KR" altLang="en-US" sz="1600" dirty="0">
              <a:solidFill>
                <a:srgbClr val="FF0000"/>
              </a:solidFill>
              <a:latin typeface="Calibri" panose="020F0502020204030204" pitchFamily="34" charset="0"/>
            </a:endParaRPr>
          </a:p>
        </p:txBody>
      </p:sp>
      <p:sp>
        <p:nvSpPr>
          <p:cNvPr id="22" name="TextBox 21">
            <a:extLst>
              <a:ext uri="{FF2B5EF4-FFF2-40B4-BE49-F238E27FC236}">
                <a16:creationId xmlns:a16="http://schemas.microsoft.com/office/drawing/2014/main" id="{3BC96C08-8641-0180-C466-31DEC2A50BEB}"/>
              </a:ext>
            </a:extLst>
          </p:cNvPr>
          <p:cNvSpPr txBox="1"/>
          <p:nvPr/>
        </p:nvSpPr>
        <p:spPr>
          <a:xfrm>
            <a:off x="6803940" y="3055018"/>
            <a:ext cx="1212966" cy="535531"/>
          </a:xfrm>
          <a:prstGeom prst="rect">
            <a:avLst/>
          </a:prstGeom>
          <a:noFill/>
        </p:spPr>
        <p:txBody>
          <a:bodyPr wrap="square" rtlCol="0">
            <a:spAutoFit/>
          </a:bodyPr>
          <a:lstStyle/>
          <a:p>
            <a:pPr algn="ctr">
              <a:lnSpc>
                <a:spcPct val="90000"/>
              </a:lnSpc>
            </a:pPr>
            <a:r>
              <a:rPr lang="en-US" altLang="ko-KR" sz="1600" dirty="0">
                <a:solidFill>
                  <a:srgbClr val="FF0000"/>
                </a:solidFill>
                <a:latin typeface="Calibri" panose="020F0502020204030204" pitchFamily="34" charset="0"/>
              </a:rPr>
              <a:t>Container ship</a:t>
            </a:r>
            <a:endParaRPr lang="ko-KR" altLang="en-US" sz="1600" dirty="0">
              <a:solidFill>
                <a:srgbClr val="FF0000"/>
              </a:solidFill>
              <a:latin typeface="Calibri" panose="020F0502020204030204" pitchFamily="34" charset="0"/>
            </a:endParaRPr>
          </a:p>
        </p:txBody>
      </p:sp>
    </p:spTree>
    <p:extLst>
      <p:ext uri="{BB962C8B-B14F-4D97-AF65-F5344CB8AC3E}">
        <p14:creationId xmlns:p14="http://schemas.microsoft.com/office/powerpoint/2010/main" val="884194425"/>
      </p:ext>
    </p:extLst>
  </p:cSld>
  <p:clrMapOvr>
    <a:masterClrMapping/>
  </p:clrMapOvr>
  <p:transition>
    <p:wipe dir="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CD7A68-5BC5-FEBC-12BC-7C9D60F0BBB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D1A612F-657A-D52D-8258-222E5C58194E}"/>
              </a:ext>
            </a:extLst>
          </p:cNvPr>
          <p:cNvSpPr>
            <a:spLocks noGrp="1"/>
          </p:cNvSpPr>
          <p:nvPr>
            <p:ph type="title"/>
          </p:nvPr>
        </p:nvSpPr>
        <p:spPr>
          <a:xfrm>
            <a:off x="304799" y="304655"/>
            <a:ext cx="8392313" cy="535531"/>
          </a:xfrm>
        </p:spPr>
        <p:txBody>
          <a:bodyPr/>
          <a:lstStyle/>
          <a:p>
            <a:r>
              <a:rPr lang="en-US" dirty="0"/>
              <a:t>Marine fuels</a:t>
            </a:r>
          </a:p>
        </p:txBody>
      </p:sp>
      <p:sp>
        <p:nvSpPr>
          <p:cNvPr id="3" name="Text Placeholder 2">
            <a:extLst>
              <a:ext uri="{FF2B5EF4-FFF2-40B4-BE49-F238E27FC236}">
                <a16:creationId xmlns:a16="http://schemas.microsoft.com/office/drawing/2014/main" id="{EA2DED87-D4AA-8043-9132-53268926E2F3}"/>
              </a:ext>
            </a:extLst>
          </p:cNvPr>
          <p:cNvSpPr>
            <a:spLocks noGrp="1"/>
          </p:cNvSpPr>
          <p:nvPr>
            <p:ph type="body" sz="quarter" idx="10"/>
          </p:nvPr>
        </p:nvSpPr>
        <p:spPr/>
        <p:txBody>
          <a:bodyPr>
            <a:normAutofit/>
          </a:bodyPr>
          <a:lstStyle/>
          <a:p>
            <a:pPr marL="0" indent="0">
              <a:spcAft>
                <a:spcPts val="1000"/>
              </a:spcAft>
              <a:buNone/>
            </a:pPr>
            <a:r>
              <a:rPr lang="en-US" sz="1600" dirty="0">
                <a:solidFill>
                  <a:srgbClr val="000000"/>
                </a:solidFill>
              </a:rPr>
              <a:t>How is marine fuel loaded onto a ship?</a:t>
            </a:r>
          </a:p>
          <a:p>
            <a:pPr marL="0" indent="0">
              <a:spcAft>
                <a:spcPts val="1000"/>
              </a:spcAft>
              <a:buNone/>
            </a:pPr>
            <a:r>
              <a:rPr lang="en-US" sz="1600" dirty="0">
                <a:solidFill>
                  <a:srgbClr val="000000"/>
                </a:solidFill>
              </a:rPr>
              <a:t>2) </a:t>
            </a:r>
            <a:r>
              <a:rPr lang="en-US" altLang="ko-KR" sz="1600" dirty="0">
                <a:solidFill>
                  <a:srgbClr val="000000"/>
                </a:solidFill>
              </a:rPr>
              <a:t>Tank Lorry (Tank lorries can be used when supplying MGO to ships in small quantities. However, in most cases, all fuel is supplied by bunker barges. Tank Lorries are mostly used to supply lubricants.) </a:t>
            </a:r>
          </a:p>
          <a:p>
            <a:pPr marL="0" indent="0">
              <a:spcAft>
                <a:spcPts val="1000"/>
              </a:spcAft>
              <a:buNone/>
            </a:pPr>
            <a:endParaRPr lang="en-US" sz="1600" dirty="0">
              <a:solidFill>
                <a:srgbClr val="000000"/>
              </a:solidFill>
            </a:endParaRPr>
          </a:p>
        </p:txBody>
      </p:sp>
      <p:pic>
        <p:nvPicPr>
          <p:cNvPr id="5" name="그림 4">
            <a:extLst>
              <a:ext uri="{FF2B5EF4-FFF2-40B4-BE49-F238E27FC236}">
                <a16:creationId xmlns:a16="http://schemas.microsoft.com/office/drawing/2014/main" id="{699AF1A4-8A1D-8BF2-02C6-528C4E6C0FF2}"/>
              </a:ext>
            </a:extLst>
          </p:cNvPr>
          <p:cNvPicPr>
            <a:picLocks noChangeAspect="1"/>
          </p:cNvPicPr>
          <p:nvPr/>
        </p:nvPicPr>
        <p:blipFill>
          <a:blip r:embed="rId3"/>
          <a:stretch>
            <a:fillRect/>
          </a:stretch>
        </p:blipFill>
        <p:spPr>
          <a:xfrm>
            <a:off x="5018887" y="2105489"/>
            <a:ext cx="3478845" cy="2390046"/>
          </a:xfrm>
          <a:prstGeom prst="rect">
            <a:avLst/>
          </a:prstGeom>
        </p:spPr>
      </p:pic>
      <p:pic>
        <p:nvPicPr>
          <p:cNvPr id="8196" name="Picture 4" descr="BUNKERS FUELS OIL COAL DIESEL MARPOL">
            <a:extLst>
              <a:ext uri="{FF2B5EF4-FFF2-40B4-BE49-F238E27FC236}">
                <a16:creationId xmlns:a16="http://schemas.microsoft.com/office/drawing/2014/main" id="{AD8B5DD8-635F-7920-0F26-2A1C9193BE3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1053" y="2351749"/>
            <a:ext cx="3642425" cy="25391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2945961"/>
      </p:ext>
    </p:extLst>
  </p:cSld>
  <p:clrMapOvr>
    <a:masterClrMapping/>
  </p:clrMapOvr>
  <p:transition>
    <p:wipe dir="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94558F-88A3-FF1A-8BD0-2E6C110C745E}"/>
            </a:ext>
          </a:extLst>
        </p:cNvPr>
        <p:cNvGrpSpPr/>
        <p:nvPr/>
      </p:nvGrpSpPr>
      <p:grpSpPr>
        <a:xfrm>
          <a:off x="0" y="0"/>
          <a:ext cx="0" cy="0"/>
          <a:chOff x="0" y="0"/>
          <a:chExt cx="0" cy="0"/>
        </a:xfrm>
      </p:grpSpPr>
      <p:pic>
        <p:nvPicPr>
          <p:cNvPr id="6" name="그림 5">
            <a:extLst>
              <a:ext uri="{FF2B5EF4-FFF2-40B4-BE49-F238E27FC236}">
                <a16:creationId xmlns:a16="http://schemas.microsoft.com/office/drawing/2014/main" id="{8B13CBB6-B52B-B1BC-617B-BC620A239DB8}"/>
              </a:ext>
            </a:extLst>
          </p:cNvPr>
          <p:cNvPicPr>
            <a:picLocks noChangeAspect="1"/>
          </p:cNvPicPr>
          <p:nvPr/>
        </p:nvPicPr>
        <p:blipFill>
          <a:blip r:embed="rId3"/>
          <a:stretch>
            <a:fillRect/>
          </a:stretch>
        </p:blipFill>
        <p:spPr>
          <a:xfrm>
            <a:off x="372607" y="0"/>
            <a:ext cx="7126771" cy="5143500"/>
          </a:xfrm>
          <a:prstGeom prst="rect">
            <a:avLst/>
          </a:prstGeom>
        </p:spPr>
      </p:pic>
    </p:spTree>
    <p:extLst>
      <p:ext uri="{BB962C8B-B14F-4D97-AF65-F5344CB8AC3E}">
        <p14:creationId xmlns:p14="http://schemas.microsoft.com/office/powerpoint/2010/main" val="1057209569"/>
      </p:ext>
    </p:extLst>
  </p:cSld>
  <p:clrMapOvr>
    <a:masterClrMapping/>
  </p:clrMapOvr>
  <p:transition>
    <p:wipe dir="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DB5317-E355-AD9F-6EB0-D43D61F14EE9}"/>
            </a:ext>
          </a:extLst>
        </p:cNvPr>
        <p:cNvGrpSpPr/>
        <p:nvPr/>
      </p:nvGrpSpPr>
      <p:grpSpPr>
        <a:xfrm>
          <a:off x="0" y="0"/>
          <a:ext cx="0" cy="0"/>
          <a:chOff x="0" y="0"/>
          <a:chExt cx="0" cy="0"/>
        </a:xfrm>
      </p:grpSpPr>
      <p:pic>
        <p:nvPicPr>
          <p:cNvPr id="6" name="그림 5">
            <a:extLst>
              <a:ext uri="{FF2B5EF4-FFF2-40B4-BE49-F238E27FC236}">
                <a16:creationId xmlns:a16="http://schemas.microsoft.com/office/drawing/2014/main" id="{380D112C-AD3E-9E9B-9435-E2005A5C8618}"/>
              </a:ext>
            </a:extLst>
          </p:cNvPr>
          <p:cNvPicPr>
            <a:picLocks noChangeAspect="1"/>
          </p:cNvPicPr>
          <p:nvPr/>
        </p:nvPicPr>
        <p:blipFill>
          <a:blip r:embed="rId3"/>
          <a:stretch>
            <a:fillRect/>
          </a:stretch>
        </p:blipFill>
        <p:spPr>
          <a:xfrm>
            <a:off x="217967" y="0"/>
            <a:ext cx="7126771" cy="5143500"/>
          </a:xfrm>
          <a:prstGeom prst="rect">
            <a:avLst/>
          </a:prstGeom>
        </p:spPr>
      </p:pic>
      <p:pic>
        <p:nvPicPr>
          <p:cNvPr id="11" name="Picture 6">
            <a:extLst>
              <a:ext uri="{FF2B5EF4-FFF2-40B4-BE49-F238E27FC236}">
                <a16:creationId xmlns:a16="http://schemas.microsoft.com/office/drawing/2014/main" id="{D6F285C9-CE40-0549-52D6-CCA1AA47A0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44738" y="1"/>
            <a:ext cx="1799261" cy="1351654"/>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직선 화살표 연결선 11">
            <a:extLst>
              <a:ext uri="{FF2B5EF4-FFF2-40B4-BE49-F238E27FC236}">
                <a16:creationId xmlns:a16="http://schemas.microsoft.com/office/drawing/2014/main" id="{BD231B17-E61E-C496-9E9C-5514788E4C17}"/>
              </a:ext>
            </a:extLst>
          </p:cNvPr>
          <p:cNvCxnSpPr>
            <a:cxnSpLocks/>
          </p:cNvCxnSpPr>
          <p:nvPr/>
        </p:nvCxnSpPr>
        <p:spPr>
          <a:xfrm>
            <a:off x="7234487" y="636098"/>
            <a:ext cx="1283871" cy="470807"/>
          </a:xfrm>
          <a:prstGeom prst="straightConnector1">
            <a:avLst/>
          </a:prstGeom>
          <a:ln w="19050" cap="flat" cmpd="sng" algn="ctr">
            <a:solidFill>
              <a:srgbClr val="FFFF0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13" name="직선 화살표 연결선 12">
            <a:extLst>
              <a:ext uri="{FF2B5EF4-FFF2-40B4-BE49-F238E27FC236}">
                <a16:creationId xmlns:a16="http://schemas.microsoft.com/office/drawing/2014/main" id="{D9161ABA-3A0E-3816-4BAC-F959DDF355A9}"/>
              </a:ext>
            </a:extLst>
          </p:cNvPr>
          <p:cNvCxnSpPr>
            <a:cxnSpLocks/>
          </p:cNvCxnSpPr>
          <p:nvPr/>
        </p:nvCxnSpPr>
        <p:spPr>
          <a:xfrm flipV="1">
            <a:off x="7215259" y="1423164"/>
            <a:ext cx="1468103" cy="2375557"/>
          </a:xfrm>
          <a:prstGeom prst="straightConnector1">
            <a:avLst/>
          </a:prstGeom>
          <a:ln w="19050" cap="flat" cmpd="sng" algn="ctr">
            <a:solidFill>
              <a:srgbClr val="FFFF0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BE5B0D75-8B2B-FA4A-67FC-5A1086F2C089}"/>
              </a:ext>
            </a:extLst>
          </p:cNvPr>
          <p:cNvSpPr txBox="1"/>
          <p:nvPr/>
        </p:nvSpPr>
        <p:spPr>
          <a:xfrm>
            <a:off x="7326854" y="2610942"/>
            <a:ext cx="1876280" cy="1421928"/>
          </a:xfrm>
          <a:prstGeom prst="rect">
            <a:avLst/>
          </a:prstGeom>
          <a:noFill/>
        </p:spPr>
        <p:txBody>
          <a:bodyPr wrap="square" rtlCol="0">
            <a:spAutoFit/>
          </a:bodyPr>
          <a:lstStyle/>
          <a:p>
            <a:pPr>
              <a:lnSpc>
                <a:spcPct val="90000"/>
              </a:lnSpc>
            </a:pPr>
            <a:r>
              <a:rPr lang="en-US" altLang="ko-KR" sz="1600" dirty="0">
                <a:solidFill>
                  <a:srgbClr val="000000"/>
                </a:solidFill>
                <a:latin typeface="Calibri" panose="020F0502020204030204" pitchFamily="34" charset="0"/>
              </a:rPr>
              <a:t>Fuel supplied from the bunker barge is stored in oil storage tanks (H.F.O. tank or M.G.O tank) from the bunker manifold.</a:t>
            </a:r>
            <a:endParaRPr lang="ko-KR" altLang="en-US" sz="1600" dirty="0">
              <a:solidFill>
                <a:srgbClr val="000000"/>
              </a:solidFill>
              <a:latin typeface="Calibri" panose="020F0502020204030204" pitchFamily="34" charset="0"/>
            </a:endParaRPr>
          </a:p>
        </p:txBody>
      </p:sp>
      <p:cxnSp>
        <p:nvCxnSpPr>
          <p:cNvPr id="21" name="직선 화살표 연결선 20">
            <a:extLst>
              <a:ext uri="{FF2B5EF4-FFF2-40B4-BE49-F238E27FC236}">
                <a16:creationId xmlns:a16="http://schemas.microsoft.com/office/drawing/2014/main" id="{6B35A165-FDCB-1784-351B-7FFCD8E6427E}"/>
              </a:ext>
            </a:extLst>
          </p:cNvPr>
          <p:cNvCxnSpPr>
            <a:cxnSpLocks/>
          </p:cNvCxnSpPr>
          <p:nvPr/>
        </p:nvCxnSpPr>
        <p:spPr>
          <a:xfrm>
            <a:off x="7023200" y="578716"/>
            <a:ext cx="0" cy="342828"/>
          </a:xfrm>
          <a:prstGeom prst="straightConnector1">
            <a:avLst/>
          </a:prstGeom>
          <a:ln w="19050" cap="flat" cmpd="sng" algn="ctr">
            <a:solidFill>
              <a:srgbClr val="FF000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24" name="직선 화살표 연결선 23">
            <a:extLst>
              <a:ext uri="{FF2B5EF4-FFF2-40B4-BE49-F238E27FC236}">
                <a16:creationId xmlns:a16="http://schemas.microsoft.com/office/drawing/2014/main" id="{C6F69C38-5FC3-D26D-729D-6434E47AAA8A}"/>
              </a:ext>
            </a:extLst>
          </p:cNvPr>
          <p:cNvCxnSpPr>
            <a:cxnSpLocks/>
          </p:cNvCxnSpPr>
          <p:nvPr/>
        </p:nvCxnSpPr>
        <p:spPr>
          <a:xfrm flipH="1">
            <a:off x="6541294" y="921544"/>
            <a:ext cx="481906" cy="0"/>
          </a:xfrm>
          <a:prstGeom prst="straightConnector1">
            <a:avLst/>
          </a:prstGeom>
          <a:ln w="19050" cap="flat" cmpd="sng" algn="ctr">
            <a:solidFill>
              <a:srgbClr val="FF000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27" name="직선 화살표 연결선 26">
            <a:extLst>
              <a:ext uri="{FF2B5EF4-FFF2-40B4-BE49-F238E27FC236}">
                <a16:creationId xmlns:a16="http://schemas.microsoft.com/office/drawing/2014/main" id="{E235722B-780E-9EB4-1F00-6EBC22142B8F}"/>
              </a:ext>
            </a:extLst>
          </p:cNvPr>
          <p:cNvCxnSpPr>
            <a:cxnSpLocks/>
          </p:cNvCxnSpPr>
          <p:nvPr/>
        </p:nvCxnSpPr>
        <p:spPr>
          <a:xfrm flipH="1">
            <a:off x="6141244" y="1042987"/>
            <a:ext cx="769144" cy="0"/>
          </a:xfrm>
          <a:prstGeom prst="straightConnector1">
            <a:avLst/>
          </a:prstGeom>
          <a:ln w="19050" cap="flat" cmpd="sng" algn="ctr">
            <a:solidFill>
              <a:srgbClr val="FF000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29" name="직선 화살표 연결선 28">
            <a:extLst>
              <a:ext uri="{FF2B5EF4-FFF2-40B4-BE49-F238E27FC236}">
                <a16:creationId xmlns:a16="http://schemas.microsoft.com/office/drawing/2014/main" id="{8DF60E89-E308-C583-11D7-AF1C35685E19}"/>
              </a:ext>
            </a:extLst>
          </p:cNvPr>
          <p:cNvCxnSpPr>
            <a:cxnSpLocks/>
          </p:cNvCxnSpPr>
          <p:nvPr/>
        </p:nvCxnSpPr>
        <p:spPr>
          <a:xfrm>
            <a:off x="6910388" y="921544"/>
            <a:ext cx="0" cy="121443"/>
          </a:xfrm>
          <a:prstGeom prst="straightConnector1">
            <a:avLst/>
          </a:prstGeom>
          <a:ln w="19050" cap="flat" cmpd="sng" algn="ctr">
            <a:solidFill>
              <a:srgbClr val="FF000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31" name="직선 화살표 연결선 30">
            <a:extLst>
              <a:ext uri="{FF2B5EF4-FFF2-40B4-BE49-F238E27FC236}">
                <a16:creationId xmlns:a16="http://schemas.microsoft.com/office/drawing/2014/main" id="{FAD4CEC6-494D-A15A-7A43-870D86A10756}"/>
              </a:ext>
            </a:extLst>
          </p:cNvPr>
          <p:cNvCxnSpPr>
            <a:cxnSpLocks/>
          </p:cNvCxnSpPr>
          <p:nvPr/>
        </p:nvCxnSpPr>
        <p:spPr>
          <a:xfrm flipV="1">
            <a:off x="7018437" y="3639108"/>
            <a:ext cx="0" cy="218517"/>
          </a:xfrm>
          <a:prstGeom prst="straightConnector1">
            <a:avLst/>
          </a:prstGeom>
          <a:ln w="19050" cap="flat" cmpd="sng" algn="ctr">
            <a:solidFill>
              <a:srgbClr val="FF000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34" name="직선 화살표 연결선 33">
            <a:extLst>
              <a:ext uri="{FF2B5EF4-FFF2-40B4-BE49-F238E27FC236}">
                <a16:creationId xmlns:a16="http://schemas.microsoft.com/office/drawing/2014/main" id="{4A7AB586-6824-CC5B-0BF0-FB3D63BD002B}"/>
              </a:ext>
            </a:extLst>
          </p:cNvPr>
          <p:cNvCxnSpPr>
            <a:cxnSpLocks/>
          </p:cNvCxnSpPr>
          <p:nvPr/>
        </p:nvCxnSpPr>
        <p:spPr>
          <a:xfrm flipH="1">
            <a:off x="6183510" y="3639108"/>
            <a:ext cx="541140" cy="0"/>
          </a:xfrm>
          <a:prstGeom prst="straightConnector1">
            <a:avLst/>
          </a:prstGeom>
          <a:ln w="19050" cap="flat" cmpd="sng" algn="ctr">
            <a:solidFill>
              <a:srgbClr val="FF000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36" name="직선 화살표 연결선 35">
            <a:extLst>
              <a:ext uri="{FF2B5EF4-FFF2-40B4-BE49-F238E27FC236}">
                <a16:creationId xmlns:a16="http://schemas.microsoft.com/office/drawing/2014/main" id="{04E2E25F-5777-6CF9-58C1-DDC5E1B7F0AA}"/>
              </a:ext>
            </a:extLst>
          </p:cNvPr>
          <p:cNvCxnSpPr>
            <a:cxnSpLocks/>
          </p:cNvCxnSpPr>
          <p:nvPr/>
        </p:nvCxnSpPr>
        <p:spPr>
          <a:xfrm flipH="1">
            <a:off x="6497835" y="3774130"/>
            <a:ext cx="441127" cy="0"/>
          </a:xfrm>
          <a:prstGeom prst="straightConnector1">
            <a:avLst/>
          </a:prstGeom>
          <a:ln w="19050" cap="flat" cmpd="sng" algn="ctr">
            <a:solidFill>
              <a:srgbClr val="FF000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39" name="직선 화살표 연결선 38">
            <a:extLst>
              <a:ext uri="{FF2B5EF4-FFF2-40B4-BE49-F238E27FC236}">
                <a16:creationId xmlns:a16="http://schemas.microsoft.com/office/drawing/2014/main" id="{A4E5D021-43E9-FC7E-71A1-F669DAE05D01}"/>
              </a:ext>
            </a:extLst>
          </p:cNvPr>
          <p:cNvCxnSpPr>
            <a:cxnSpLocks/>
          </p:cNvCxnSpPr>
          <p:nvPr/>
        </p:nvCxnSpPr>
        <p:spPr>
          <a:xfrm flipV="1">
            <a:off x="6727031" y="3639108"/>
            <a:ext cx="0" cy="135022"/>
          </a:xfrm>
          <a:prstGeom prst="straightConnector1">
            <a:avLst/>
          </a:prstGeom>
          <a:ln w="19050" cap="flat" cmpd="sng" algn="ctr">
            <a:solidFill>
              <a:srgbClr val="FF000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42" name="직선 화살표 연결선 41">
            <a:extLst>
              <a:ext uri="{FF2B5EF4-FFF2-40B4-BE49-F238E27FC236}">
                <a16:creationId xmlns:a16="http://schemas.microsoft.com/office/drawing/2014/main" id="{1EDB48EB-3361-9C69-C3B8-5E1B4FB7505B}"/>
              </a:ext>
            </a:extLst>
          </p:cNvPr>
          <p:cNvCxnSpPr>
            <a:cxnSpLocks/>
          </p:cNvCxnSpPr>
          <p:nvPr/>
        </p:nvCxnSpPr>
        <p:spPr>
          <a:xfrm>
            <a:off x="6934200" y="3639108"/>
            <a:ext cx="0" cy="152400"/>
          </a:xfrm>
          <a:prstGeom prst="straightConnector1">
            <a:avLst/>
          </a:prstGeom>
          <a:ln w="19050" cap="flat" cmpd="sng" algn="ctr">
            <a:solidFill>
              <a:srgbClr val="FF000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44" name="직선 화살표 연결선 43">
            <a:extLst>
              <a:ext uri="{FF2B5EF4-FFF2-40B4-BE49-F238E27FC236}">
                <a16:creationId xmlns:a16="http://schemas.microsoft.com/office/drawing/2014/main" id="{1CCA1810-E1D8-1F60-C812-994278355A40}"/>
              </a:ext>
            </a:extLst>
          </p:cNvPr>
          <p:cNvCxnSpPr>
            <a:cxnSpLocks/>
          </p:cNvCxnSpPr>
          <p:nvPr/>
        </p:nvCxnSpPr>
        <p:spPr>
          <a:xfrm flipH="1">
            <a:off x="6919912" y="3639108"/>
            <a:ext cx="108049" cy="0"/>
          </a:xfrm>
          <a:prstGeom prst="straightConnector1">
            <a:avLst/>
          </a:prstGeom>
          <a:ln w="19050" cap="flat" cmpd="sng" algn="ctr">
            <a:solidFill>
              <a:srgbClr val="FF000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47" name="직선 화살표 연결선 46">
            <a:extLst>
              <a:ext uri="{FF2B5EF4-FFF2-40B4-BE49-F238E27FC236}">
                <a16:creationId xmlns:a16="http://schemas.microsoft.com/office/drawing/2014/main" id="{36FE5503-E1E5-3D57-EFF9-A3ADADC39A3D}"/>
              </a:ext>
            </a:extLst>
          </p:cNvPr>
          <p:cNvCxnSpPr>
            <a:cxnSpLocks/>
          </p:cNvCxnSpPr>
          <p:nvPr/>
        </p:nvCxnSpPr>
        <p:spPr>
          <a:xfrm>
            <a:off x="6823175" y="573232"/>
            <a:ext cx="0" cy="224487"/>
          </a:xfrm>
          <a:prstGeom prst="straightConnector1">
            <a:avLst/>
          </a:prstGeom>
          <a:ln w="19050" cap="flat" cmpd="sng" algn="ctr">
            <a:solidFill>
              <a:srgbClr val="0070C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49" name="직선 화살표 연결선 48">
            <a:extLst>
              <a:ext uri="{FF2B5EF4-FFF2-40B4-BE49-F238E27FC236}">
                <a16:creationId xmlns:a16="http://schemas.microsoft.com/office/drawing/2014/main" id="{8BCED021-22F9-2B13-9C78-8F0BD8C23C99}"/>
              </a:ext>
            </a:extLst>
          </p:cNvPr>
          <p:cNvCxnSpPr>
            <a:cxnSpLocks/>
          </p:cNvCxnSpPr>
          <p:nvPr/>
        </p:nvCxnSpPr>
        <p:spPr>
          <a:xfrm flipH="1">
            <a:off x="5767388" y="790576"/>
            <a:ext cx="1055787" cy="0"/>
          </a:xfrm>
          <a:prstGeom prst="straightConnector1">
            <a:avLst/>
          </a:prstGeom>
          <a:ln w="19050" cap="flat" cmpd="sng" algn="ctr">
            <a:solidFill>
              <a:srgbClr val="0070C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52" name="직선 화살표 연결선 51">
            <a:extLst>
              <a:ext uri="{FF2B5EF4-FFF2-40B4-BE49-F238E27FC236}">
                <a16:creationId xmlns:a16="http://schemas.microsoft.com/office/drawing/2014/main" id="{F8A60958-E1CD-FD96-BB7F-72EF80E8C121}"/>
              </a:ext>
            </a:extLst>
          </p:cNvPr>
          <p:cNvCxnSpPr>
            <a:cxnSpLocks/>
          </p:cNvCxnSpPr>
          <p:nvPr/>
        </p:nvCxnSpPr>
        <p:spPr>
          <a:xfrm flipV="1">
            <a:off x="6823175" y="3541873"/>
            <a:ext cx="0" cy="194469"/>
          </a:xfrm>
          <a:prstGeom prst="straightConnector1">
            <a:avLst/>
          </a:prstGeom>
          <a:ln w="19050" cap="flat" cmpd="sng" algn="ctr">
            <a:solidFill>
              <a:srgbClr val="0070C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53" name="직선 화살표 연결선 52">
            <a:extLst>
              <a:ext uri="{FF2B5EF4-FFF2-40B4-BE49-F238E27FC236}">
                <a16:creationId xmlns:a16="http://schemas.microsoft.com/office/drawing/2014/main" id="{4C7A2113-D25F-D322-8048-260161C5B0F9}"/>
              </a:ext>
            </a:extLst>
          </p:cNvPr>
          <p:cNvCxnSpPr>
            <a:cxnSpLocks/>
          </p:cNvCxnSpPr>
          <p:nvPr/>
        </p:nvCxnSpPr>
        <p:spPr>
          <a:xfrm flipH="1">
            <a:off x="5767388" y="3539332"/>
            <a:ext cx="1055787" cy="0"/>
          </a:xfrm>
          <a:prstGeom prst="straightConnector1">
            <a:avLst/>
          </a:prstGeom>
          <a:ln w="19050" cap="flat" cmpd="sng" algn="ctr">
            <a:solidFill>
              <a:srgbClr val="0070C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55" name="직선 화살표 연결선 54">
            <a:extLst>
              <a:ext uri="{FF2B5EF4-FFF2-40B4-BE49-F238E27FC236}">
                <a16:creationId xmlns:a16="http://schemas.microsoft.com/office/drawing/2014/main" id="{36546EDA-FAA8-5C8D-A771-041B6B1F47A7}"/>
              </a:ext>
            </a:extLst>
          </p:cNvPr>
          <p:cNvCxnSpPr>
            <a:cxnSpLocks/>
          </p:cNvCxnSpPr>
          <p:nvPr/>
        </p:nvCxnSpPr>
        <p:spPr>
          <a:xfrm flipV="1">
            <a:off x="6823175" y="3789126"/>
            <a:ext cx="0" cy="66118"/>
          </a:xfrm>
          <a:prstGeom prst="straightConnector1">
            <a:avLst/>
          </a:prstGeom>
          <a:ln w="19050" cap="flat" cmpd="sng" algn="ctr">
            <a:solidFill>
              <a:srgbClr val="0070C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57" name="직선 화살표 연결선 56">
            <a:extLst>
              <a:ext uri="{FF2B5EF4-FFF2-40B4-BE49-F238E27FC236}">
                <a16:creationId xmlns:a16="http://schemas.microsoft.com/office/drawing/2014/main" id="{3915A13F-4E45-E417-063E-04435491692E}"/>
              </a:ext>
            </a:extLst>
          </p:cNvPr>
          <p:cNvCxnSpPr>
            <a:cxnSpLocks/>
          </p:cNvCxnSpPr>
          <p:nvPr/>
        </p:nvCxnSpPr>
        <p:spPr>
          <a:xfrm flipH="1">
            <a:off x="4719460" y="4198144"/>
            <a:ext cx="253206" cy="0"/>
          </a:xfrm>
          <a:prstGeom prst="straightConnector1">
            <a:avLst/>
          </a:prstGeom>
          <a:ln w="19050" cap="flat" cmpd="sng" algn="ctr">
            <a:solidFill>
              <a:srgbClr val="FF000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59" name="직선 화살표 연결선 58">
            <a:extLst>
              <a:ext uri="{FF2B5EF4-FFF2-40B4-BE49-F238E27FC236}">
                <a16:creationId xmlns:a16="http://schemas.microsoft.com/office/drawing/2014/main" id="{F6910857-78AC-C702-C146-104C05DDD6B6}"/>
              </a:ext>
            </a:extLst>
          </p:cNvPr>
          <p:cNvCxnSpPr>
            <a:cxnSpLocks/>
          </p:cNvCxnSpPr>
          <p:nvPr/>
        </p:nvCxnSpPr>
        <p:spPr>
          <a:xfrm flipH="1">
            <a:off x="4719460" y="4420394"/>
            <a:ext cx="253206" cy="0"/>
          </a:xfrm>
          <a:prstGeom prst="straightConnector1">
            <a:avLst/>
          </a:prstGeom>
          <a:ln w="19050" cap="flat" cmpd="sng" algn="ctr">
            <a:solidFill>
              <a:srgbClr val="0070C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sp>
        <p:nvSpPr>
          <p:cNvPr id="60" name="TextBox 59">
            <a:extLst>
              <a:ext uri="{FF2B5EF4-FFF2-40B4-BE49-F238E27FC236}">
                <a16:creationId xmlns:a16="http://schemas.microsoft.com/office/drawing/2014/main" id="{C6C88BE4-DF6D-F600-B2EC-EA57A3AED0D7}"/>
              </a:ext>
            </a:extLst>
          </p:cNvPr>
          <p:cNvSpPr txBox="1"/>
          <p:nvPr/>
        </p:nvSpPr>
        <p:spPr>
          <a:xfrm>
            <a:off x="4915516" y="4050120"/>
            <a:ext cx="939184" cy="535531"/>
          </a:xfrm>
          <a:prstGeom prst="rect">
            <a:avLst/>
          </a:prstGeom>
          <a:noFill/>
        </p:spPr>
        <p:txBody>
          <a:bodyPr wrap="square" rtlCol="0">
            <a:spAutoFit/>
          </a:bodyPr>
          <a:lstStyle/>
          <a:p>
            <a:pPr>
              <a:lnSpc>
                <a:spcPct val="90000"/>
              </a:lnSpc>
            </a:pPr>
            <a:r>
              <a:rPr lang="en-US" altLang="ko-KR" sz="1600" dirty="0">
                <a:solidFill>
                  <a:srgbClr val="000000"/>
                </a:solidFill>
                <a:latin typeface="Calibri" panose="020F0502020204030204" pitchFamily="34" charset="0"/>
              </a:rPr>
              <a:t>: F.O.</a:t>
            </a:r>
          </a:p>
          <a:p>
            <a:pPr>
              <a:lnSpc>
                <a:spcPct val="90000"/>
              </a:lnSpc>
            </a:pPr>
            <a:r>
              <a:rPr lang="en-US" altLang="ko-KR" sz="1600" dirty="0">
                <a:solidFill>
                  <a:srgbClr val="000000"/>
                </a:solidFill>
                <a:latin typeface="Calibri" panose="020F0502020204030204" pitchFamily="34" charset="0"/>
              </a:rPr>
              <a:t>: M.G.O.</a:t>
            </a:r>
            <a:endParaRPr lang="ko-KR" altLang="en-US" sz="1600" dirty="0">
              <a:solidFill>
                <a:srgbClr val="000000"/>
              </a:solidFill>
              <a:latin typeface="Calibri" panose="020F0502020204030204" pitchFamily="34" charset="0"/>
            </a:endParaRPr>
          </a:p>
        </p:txBody>
      </p:sp>
    </p:spTree>
    <p:extLst>
      <p:ext uri="{BB962C8B-B14F-4D97-AF65-F5344CB8AC3E}">
        <p14:creationId xmlns:p14="http://schemas.microsoft.com/office/powerpoint/2010/main" val="2563601191"/>
      </p:ext>
    </p:extLst>
  </p:cSld>
  <p:clrMapOvr>
    <a:masterClrMapping/>
  </p:clrMapOvr>
  <p:transition>
    <p:wipe dir="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2C3E08-C1AA-C767-D3E8-52066ED4F780}"/>
            </a:ext>
          </a:extLst>
        </p:cNvPr>
        <p:cNvGrpSpPr/>
        <p:nvPr/>
      </p:nvGrpSpPr>
      <p:grpSpPr>
        <a:xfrm>
          <a:off x="0" y="0"/>
          <a:ext cx="0" cy="0"/>
          <a:chOff x="0" y="0"/>
          <a:chExt cx="0" cy="0"/>
        </a:xfrm>
      </p:grpSpPr>
      <p:pic>
        <p:nvPicPr>
          <p:cNvPr id="6" name="그림 5">
            <a:extLst>
              <a:ext uri="{FF2B5EF4-FFF2-40B4-BE49-F238E27FC236}">
                <a16:creationId xmlns:a16="http://schemas.microsoft.com/office/drawing/2014/main" id="{DC587BD2-CC46-88D5-BAA3-F6AC75A53E80}"/>
              </a:ext>
            </a:extLst>
          </p:cNvPr>
          <p:cNvPicPr>
            <a:picLocks noChangeAspect="1"/>
          </p:cNvPicPr>
          <p:nvPr/>
        </p:nvPicPr>
        <p:blipFill>
          <a:blip r:embed="rId3"/>
          <a:stretch>
            <a:fillRect/>
          </a:stretch>
        </p:blipFill>
        <p:spPr>
          <a:xfrm>
            <a:off x="217967" y="0"/>
            <a:ext cx="7126771" cy="5143500"/>
          </a:xfrm>
          <a:prstGeom prst="rect">
            <a:avLst/>
          </a:prstGeom>
        </p:spPr>
      </p:pic>
      <p:sp>
        <p:nvSpPr>
          <p:cNvPr id="17" name="TextBox 16">
            <a:extLst>
              <a:ext uri="{FF2B5EF4-FFF2-40B4-BE49-F238E27FC236}">
                <a16:creationId xmlns:a16="http://schemas.microsoft.com/office/drawing/2014/main" id="{06A538AA-6D3E-BE85-DC77-D6F6324B3315}"/>
              </a:ext>
            </a:extLst>
          </p:cNvPr>
          <p:cNvSpPr txBox="1"/>
          <p:nvPr/>
        </p:nvSpPr>
        <p:spPr>
          <a:xfrm>
            <a:off x="7306229" y="1971585"/>
            <a:ext cx="1876280" cy="1200329"/>
          </a:xfrm>
          <a:prstGeom prst="rect">
            <a:avLst/>
          </a:prstGeom>
          <a:noFill/>
        </p:spPr>
        <p:txBody>
          <a:bodyPr wrap="square" rtlCol="0">
            <a:spAutoFit/>
          </a:bodyPr>
          <a:lstStyle/>
          <a:p>
            <a:pPr>
              <a:lnSpc>
                <a:spcPct val="90000"/>
              </a:lnSpc>
            </a:pPr>
            <a:r>
              <a:rPr lang="en-US" altLang="ko-KR" sz="1600" dirty="0">
                <a:solidFill>
                  <a:srgbClr val="000000"/>
                </a:solidFill>
                <a:latin typeface="Calibri" panose="020F0502020204030204" pitchFamily="34" charset="0"/>
              </a:rPr>
              <a:t>The oil in the H.F.O. tank is sent to the H.F.O. settling tank by the H.F.O. transfer pump.</a:t>
            </a:r>
            <a:endParaRPr lang="ko-KR" altLang="en-US" sz="1600" dirty="0">
              <a:solidFill>
                <a:srgbClr val="000000"/>
              </a:solidFill>
              <a:latin typeface="Calibri" panose="020F0502020204030204" pitchFamily="34" charset="0"/>
            </a:endParaRPr>
          </a:p>
        </p:txBody>
      </p:sp>
      <p:cxnSp>
        <p:nvCxnSpPr>
          <p:cNvPr id="4" name="직선 화살표 연결선 3">
            <a:extLst>
              <a:ext uri="{FF2B5EF4-FFF2-40B4-BE49-F238E27FC236}">
                <a16:creationId xmlns:a16="http://schemas.microsoft.com/office/drawing/2014/main" id="{2BE5AA73-CFD2-B6F9-9332-9B48C823533E}"/>
              </a:ext>
            </a:extLst>
          </p:cNvPr>
          <p:cNvCxnSpPr>
            <a:cxnSpLocks/>
          </p:cNvCxnSpPr>
          <p:nvPr/>
        </p:nvCxnSpPr>
        <p:spPr>
          <a:xfrm>
            <a:off x="5902062" y="1290226"/>
            <a:ext cx="0" cy="265876"/>
          </a:xfrm>
          <a:prstGeom prst="straightConnector1">
            <a:avLst/>
          </a:prstGeom>
          <a:ln w="19050" cap="flat" cmpd="sng" algn="ctr">
            <a:solidFill>
              <a:srgbClr val="FF000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7" name="직선 화살표 연결선 6">
            <a:extLst>
              <a:ext uri="{FF2B5EF4-FFF2-40B4-BE49-F238E27FC236}">
                <a16:creationId xmlns:a16="http://schemas.microsoft.com/office/drawing/2014/main" id="{2107C134-D58A-CB07-8A1B-39F36EB21E6D}"/>
              </a:ext>
            </a:extLst>
          </p:cNvPr>
          <p:cNvCxnSpPr>
            <a:cxnSpLocks/>
          </p:cNvCxnSpPr>
          <p:nvPr/>
        </p:nvCxnSpPr>
        <p:spPr>
          <a:xfrm flipH="1">
            <a:off x="5902062" y="1312804"/>
            <a:ext cx="274901" cy="0"/>
          </a:xfrm>
          <a:prstGeom prst="straightConnector1">
            <a:avLst/>
          </a:prstGeom>
          <a:ln w="19050" cap="flat" cmpd="sng" algn="ctr">
            <a:solidFill>
              <a:srgbClr val="FF000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10" name="직선 화살표 연결선 9">
            <a:extLst>
              <a:ext uri="{FF2B5EF4-FFF2-40B4-BE49-F238E27FC236}">
                <a16:creationId xmlns:a16="http://schemas.microsoft.com/office/drawing/2014/main" id="{56F1C9CE-F2BF-5E8E-7FAB-32791A4411A7}"/>
              </a:ext>
            </a:extLst>
          </p:cNvPr>
          <p:cNvCxnSpPr>
            <a:cxnSpLocks/>
          </p:cNvCxnSpPr>
          <p:nvPr/>
        </p:nvCxnSpPr>
        <p:spPr>
          <a:xfrm flipV="1">
            <a:off x="5902062" y="2678906"/>
            <a:ext cx="0" cy="578822"/>
          </a:xfrm>
          <a:prstGeom prst="straightConnector1">
            <a:avLst/>
          </a:prstGeom>
          <a:ln w="19050" cap="flat" cmpd="sng" algn="ctr">
            <a:solidFill>
              <a:srgbClr val="FF000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16" name="직선 화살표 연결선 15">
            <a:extLst>
              <a:ext uri="{FF2B5EF4-FFF2-40B4-BE49-F238E27FC236}">
                <a16:creationId xmlns:a16="http://schemas.microsoft.com/office/drawing/2014/main" id="{35A00CD5-2A0A-6765-D606-E7B3CF4FB526}"/>
              </a:ext>
            </a:extLst>
          </p:cNvPr>
          <p:cNvCxnSpPr>
            <a:cxnSpLocks/>
          </p:cNvCxnSpPr>
          <p:nvPr/>
        </p:nvCxnSpPr>
        <p:spPr>
          <a:xfrm flipH="1">
            <a:off x="5902062" y="3024187"/>
            <a:ext cx="241563" cy="0"/>
          </a:xfrm>
          <a:prstGeom prst="straightConnector1">
            <a:avLst/>
          </a:prstGeom>
          <a:ln w="19050" cap="flat" cmpd="sng" algn="ctr">
            <a:solidFill>
              <a:srgbClr val="FF000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20" name="직선 화살표 연결선 19">
            <a:extLst>
              <a:ext uri="{FF2B5EF4-FFF2-40B4-BE49-F238E27FC236}">
                <a16:creationId xmlns:a16="http://schemas.microsoft.com/office/drawing/2014/main" id="{3A5245ED-87A9-ED8E-E6B4-C172E6C95355}"/>
              </a:ext>
            </a:extLst>
          </p:cNvPr>
          <p:cNvCxnSpPr>
            <a:cxnSpLocks/>
          </p:cNvCxnSpPr>
          <p:nvPr/>
        </p:nvCxnSpPr>
        <p:spPr>
          <a:xfrm flipV="1">
            <a:off x="6138863" y="3024187"/>
            <a:ext cx="0" cy="221457"/>
          </a:xfrm>
          <a:prstGeom prst="straightConnector1">
            <a:avLst/>
          </a:prstGeom>
          <a:ln w="19050" cap="flat" cmpd="sng" algn="ctr">
            <a:solidFill>
              <a:srgbClr val="FF000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22" name="직선 화살표 연결선 21">
            <a:extLst>
              <a:ext uri="{FF2B5EF4-FFF2-40B4-BE49-F238E27FC236}">
                <a16:creationId xmlns:a16="http://schemas.microsoft.com/office/drawing/2014/main" id="{09B29F82-EA57-C407-3337-F62F87DF3C25}"/>
              </a:ext>
            </a:extLst>
          </p:cNvPr>
          <p:cNvCxnSpPr>
            <a:cxnSpLocks/>
          </p:cNvCxnSpPr>
          <p:nvPr/>
        </p:nvCxnSpPr>
        <p:spPr>
          <a:xfrm>
            <a:off x="5902062" y="1597025"/>
            <a:ext cx="0" cy="1081881"/>
          </a:xfrm>
          <a:prstGeom prst="straightConnector1">
            <a:avLst/>
          </a:prstGeom>
          <a:ln w="19050" cap="flat" cmpd="sng" algn="ctr">
            <a:solidFill>
              <a:srgbClr val="FF000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25" name="직선 화살표 연결선 24">
            <a:extLst>
              <a:ext uri="{FF2B5EF4-FFF2-40B4-BE49-F238E27FC236}">
                <a16:creationId xmlns:a16="http://schemas.microsoft.com/office/drawing/2014/main" id="{C5401D05-7F8E-9EC4-7380-82940F198F8D}"/>
              </a:ext>
            </a:extLst>
          </p:cNvPr>
          <p:cNvCxnSpPr>
            <a:cxnSpLocks/>
          </p:cNvCxnSpPr>
          <p:nvPr/>
        </p:nvCxnSpPr>
        <p:spPr>
          <a:xfrm flipH="1">
            <a:off x="5555457" y="2678905"/>
            <a:ext cx="339462" cy="0"/>
          </a:xfrm>
          <a:prstGeom prst="straightConnector1">
            <a:avLst/>
          </a:prstGeom>
          <a:ln w="19050" cap="flat" cmpd="sng" algn="ctr">
            <a:solidFill>
              <a:srgbClr val="FF000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28" name="직선 화살표 연결선 27">
            <a:extLst>
              <a:ext uri="{FF2B5EF4-FFF2-40B4-BE49-F238E27FC236}">
                <a16:creationId xmlns:a16="http://schemas.microsoft.com/office/drawing/2014/main" id="{E7388C57-3F1E-FDE8-EB56-63592E98AD36}"/>
              </a:ext>
            </a:extLst>
          </p:cNvPr>
          <p:cNvCxnSpPr>
            <a:cxnSpLocks/>
          </p:cNvCxnSpPr>
          <p:nvPr/>
        </p:nvCxnSpPr>
        <p:spPr>
          <a:xfrm flipH="1">
            <a:off x="5417345" y="2593180"/>
            <a:ext cx="97630" cy="0"/>
          </a:xfrm>
          <a:prstGeom prst="straightConnector1">
            <a:avLst/>
          </a:prstGeom>
          <a:ln w="19050" cap="flat" cmpd="sng" algn="ctr">
            <a:solidFill>
              <a:srgbClr val="FF000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30" name="직선 화살표 연결선 29">
            <a:extLst>
              <a:ext uri="{FF2B5EF4-FFF2-40B4-BE49-F238E27FC236}">
                <a16:creationId xmlns:a16="http://schemas.microsoft.com/office/drawing/2014/main" id="{CFFC9559-1863-A144-057D-B1388F52CD75}"/>
              </a:ext>
            </a:extLst>
          </p:cNvPr>
          <p:cNvCxnSpPr>
            <a:cxnSpLocks/>
          </p:cNvCxnSpPr>
          <p:nvPr/>
        </p:nvCxnSpPr>
        <p:spPr>
          <a:xfrm flipH="1">
            <a:off x="4748213" y="2600322"/>
            <a:ext cx="230981" cy="0"/>
          </a:xfrm>
          <a:prstGeom prst="straightConnector1">
            <a:avLst/>
          </a:prstGeom>
          <a:ln w="19050" cap="flat" cmpd="sng" algn="ctr">
            <a:solidFill>
              <a:srgbClr val="FF000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33" name="직선 화살표 연결선 32">
            <a:extLst>
              <a:ext uri="{FF2B5EF4-FFF2-40B4-BE49-F238E27FC236}">
                <a16:creationId xmlns:a16="http://schemas.microsoft.com/office/drawing/2014/main" id="{5A12C119-2598-2BE4-43FA-88FA5702D7D4}"/>
              </a:ext>
            </a:extLst>
          </p:cNvPr>
          <p:cNvCxnSpPr>
            <a:cxnSpLocks/>
          </p:cNvCxnSpPr>
          <p:nvPr/>
        </p:nvCxnSpPr>
        <p:spPr>
          <a:xfrm flipH="1">
            <a:off x="4493419" y="2521740"/>
            <a:ext cx="230981" cy="0"/>
          </a:xfrm>
          <a:prstGeom prst="straightConnector1">
            <a:avLst/>
          </a:prstGeom>
          <a:ln w="19050" cap="flat" cmpd="sng" algn="ctr">
            <a:solidFill>
              <a:srgbClr val="FF000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34" name="직선 화살표 연결선 33">
            <a:extLst>
              <a:ext uri="{FF2B5EF4-FFF2-40B4-BE49-F238E27FC236}">
                <a16:creationId xmlns:a16="http://schemas.microsoft.com/office/drawing/2014/main" id="{614D071E-2F46-C826-E406-C330759534D6}"/>
              </a:ext>
            </a:extLst>
          </p:cNvPr>
          <p:cNvCxnSpPr>
            <a:cxnSpLocks/>
          </p:cNvCxnSpPr>
          <p:nvPr/>
        </p:nvCxnSpPr>
        <p:spPr>
          <a:xfrm flipV="1">
            <a:off x="4513659" y="280988"/>
            <a:ext cx="0" cy="2240752"/>
          </a:xfrm>
          <a:prstGeom prst="straightConnector1">
            <a:avLst/>
          </a:prstGeom>
          <a:ln w="19050" cap="flat" cmpd="sng" algn="ctr">
            <a:solidFill>
              <a:srgbClr val="FF000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37" name="직선 화살표 연결선 36">
            <a:extLst>
              <a:ext uri="{FF2B5EF4-FFF2-40B4-BE49-F238E27FC236}">
                <a16:creationId xmlns:a16="http://schemas.microsoft.com/office/drawing/2014/main" id="{2CA9523C-BE04-8692-E4BE-EA821A2C8D21}"/>
              </a:ext>
            </a:extLst>
          </p:cNvPr>
          <p:cNvCxnSpPr>
            <a:cxnSpLocks/>
          </p:cNvCxnSpPr>
          <p:nvPr/>
        </p:nvCxnSpPr>
        <p:spPr>
          <a:xfrm flipH="1">
            <a:off x="2449513" y="266701"/>
            <a:ext cx="2064146" cy="0"/>
          </a:xfrm>
          <a:prstGeom prst="straightConnector1">
            <a:avLst/>
          </a:prstGeom>
          <a:ln w="19050" cap="flat" cmpd="sng" algn="ctr">
            <a:solidFill>
              <a:srgbClr val="FF000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40" name="직선 화살표 연결선 39">
            <a:extLst>
              <a:ext uri="{FF2B5EF4-FFF2-40B4-BE49-F238E27FC236}">
                <a16:creationId xmlns:a16="http://schemas.microsoft.com/office/drawing/2014/main" id="{740103E4-9996-9553-A34A-DB90449DAF76}"/>
              </a:ext>
            </a:extLst>
          </p:cNvPr>
          <p:cNvCxnSpPr>
            <a:cxnSpLocks/>
          </p:cNvCxnSpPr>
          <p:nvPr/>
        </p:nvCxnSpPr>
        <p:spPr>
          <a:xfrm>
            <a:off x="3758009" y="381001"/>
            <a:ext cx="0" cy="130174"/>
          </a:xfrm>
          <a:prstGeom prst="straightConnector1">
            <a:avLst/>
          </a:prstGeom>
          <a:ln w="19050" cap="flat" cmpd="sng" algn="ctr">
            <a:solidFill>
              <a:srgbClr val="FF000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45" name="직선 화살표 연결선 44">
            <a:extLst>
              <a:ext uri="{FF2B5EF4-FFF2-40B4-BE49-F238E27FC236}">
                <a16:creationId xmlns:a16="http://schemas.microsoft.com/office/drawing/2014/main" id="{2452FE85-72CB-CFAE-64FA-D4BA83D756EB}"/>
              </a:ext>
            </a:extLst>
          </p:cNvPr>
          <p:cNvCxnSpPr>
            <a:cxnSpLocks/>
          </p:cNvCxnSpPr>
          <p:nvPr/>
        </p:nvCxnSpPr>
        <p:spPr>
          <a:xfrm>
            <a:off x="2449513" y="449263"/>
            <a:ext cx="0" cy="96043"/>
          </a:xfrm>
          <a:prstGeom prst="straightConnector1">
            <a:avLst/>
          </a:prstGeom>
          <a:ln w="19050" cap="flat" cmpd="sng" algn="ctr">
            <a:solidFill>
              <a:srgbClr val="FF000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48" name="직선 연결선 47">
            <a:extLst>
              <a:ext uri="{FF2B5EF4-FFF2-40B4-BE49-F238E27FC236}">
                <a16:creationId xmlns:a16="http://schemas.microsoft.com/office/drawing/2014/main" id="{7781EB3E-0EB4-DDC2-88F2-2C3ADB85B567}"/>
              </a:ext>
            </a:extLst>
          </p:cNvPr>
          <p:cNvCxnSpPr/>
          <p:nvPr/>
        </p:nvCxnSpPr>
        <p:spPr>
          <a:xfrm>
            <a:off x="2450309" y="269082"/>
            <a:ext cx="0" cy="72000"/>
          </a:xfrm>
          <a:prstGeom prst="line">
            <a:avLst/>
          </a:prstGeom>
          <a:ln w="19050" cap="flat" cmpd="sng" algn="ctr">
            <a:solidFill>
              <a:srgbClr val="FF0000"/>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9" name="직선 연결선 48">
            <a:extLst>
              <a:ext uri="{FF2B5EF4-FFF2-40B4-BE49-F238E27FC236}">
                <a16:creationId xmlns:a16="http://schemas.microsoft.com/office/drawing/2014/main" id="{5E4971FA-F59E-6129-1323-B766217DE2C9}"/>
              </a:ext>
            </a:extLst>
          </p:cNvPr>
          <p:cNvCxnSpPr/>
          <p:nvPr/>
        </p:nvCxnSpPr>
        <p:spPr>
          <a:xfrm>
            <a:off x="2450309" y="383612"/>
            <a:ext cx="0" cy="36000"/>
          </a:xfrm>
          <a:prstGeom prst="line">
            <a:avLst/>
          </a:prstGeom>
          <a:ln w="19050" cap="flat" cmpd="sng" algn="ctr">
            <a:solidFill>
              <a:srgbClr val="FF0000"/>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0" name="직선 연결선 49">
            <a:extLst>
              <a:ext uri="{FF2B5EF4-FFF2-40B4-BE49-F238E27FC236}">
                <a16:creationId xmlns:a16="http://schemas.microsoft.com/office/drawing/2014/main" id="{0641B05C-7361-FC74-E576-BD640A0AA7B3}"/>
              </a:ext>
            </a:extLst>
          </p:cNvPr>
          <p:cNvCxnSpPr/>
          <p:nvPr/>
        </p:nvCxnSpPr>
        <p:spPr>
          <a:xfrm>
            <a:off x="3758012" y="259556"/>
            <a:ext cx="0" cy="72000"/>
          </a:xfrm>
          <a:prstGeom prst="line">
            <a:avLst/>
          </a:prstGeom>
          <a:ln w="19050" cap="flat" cmpd="sng" algn="ctr">
            <a:solidFill>
              <a:srgbClr val="FF0000"/>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1" name="직선 화살표 연결선 50">
            <a:extLst>
              <a:ext uri="{FF2B5EF4-FFF2-40B4-BE49-F238E27FC236}">
                <a16:creationId xmlns:a16="http://schemas.microsoft.com/office/drawing/2014/main" id="{52FD33DF-6154-9D15-D698-48D46EDD9F69}"/>
              </a:ext>
            </a:extLst>
          </p:cNvPr>
          <p:cNvCxnSpPr>
            <a:cxnSpLocks/>
          </p:cNvCxnSpPr>
          <p:nvPr/>
        </p:nvCxnSpPr>
        <p:spPr>
          <a:xfrm flipV="1">
            <a:off x="4916429" y="4115593"/>
            <a:ext cx="0" cy="230187"/>
          </a:xfrm>
          <a:prstGeom prst="straightConnector1">
            <a:avLst/>
          </a:prstGeom>
          <a:ln w="19050" cap="flat" cmpd="sng" algn="ctr">
            <a:solidFill>
              <a:srgbClr val="FF000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sp>
        <p:nvSpPr>
          <p:cNvPr id="52" name="TextBox 51">
            <a:extLst>
              <a:ext uri="{FF2B5EF4-FFF2-40B4-BE49-F238E27FC236}">
                <a16:creationId xmlns:a16="http://schemas.microsoft.com/office/drawing/2014/main" id="{FD6CFDEA-CAF9-AAA7-4AEA-455A56B5EEDA}"/>
              </a:ext>
            </a:extLst>
          </p:cNvPr>
          <p:cNvSpPr txBox="1"/>
          <p:nvPr/>
        </p:nvSpPr>
        <p:spPr>
          <a:xfrm>
            <a:off x="4916429" y="4074512"/>
            <a:ext cx="939184" cy="313932"/>
          </a:xfrm>
          <a:prstGeom prst="rect">
            <a:avLst/>
          </a:prstGeom>
          <a:noFill/>
        </p:spPr>
        <p:txBody>
          <a:bodyPr wrap="square" rtlCol="0">
            <a:spAutoFit/>
          </a:bodyPr>
          <a:lstStyle/>
          <a:p>
            <a:pPr>
              <a:lnSpc>
                <a:spcPct val="90000"/>
              </a:lnSpc>
            </a:pPr>
            <a:r>
              <a:rPr lang="en-US" altLang="ko-KR" sz="1600" dirty="0">
                <a:solidFill>
                  <a:srgbClr val="000000"/>
                </a:solidFill>
                <a:latin typeface="Calibri" panose="020F0502020204030204" pitchFamily="34" charset="0"/>
              </a:rPr>
              <a:t>: F.O.</a:t>
            </a:r>
          </a:p>
        </p:txBody>
      </p:sp>
    </p:spTree>
    <p:extLst>
      <p:ext uri="{BB962C8B-B14F-4D97-AF65-F5344CB8AC3E}">
        <p14:creationId xmlns:p14="http://schemas.microsoft.com/office/powerpoint/2010/main" val="2580845411"/>
      </p:ext>
    </p:extLst>
  </p:cSld>
  <p:clrMapOvr>
    <a:masterClrMapping/>
  </p:clrMapOvr>
  <p:transition>
    <p:wipe dir="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F3511A-0FF6-4532-57ED-72216BB975D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7686025-8EC3-9182-7FF0-A08F3B55C2A2}"/>
              </a:ext>
            </a:extLst>
          </p:cNvPr>
          <p:cNvSpPr>
            <a:spLocks noGrp="1"/>
          </p:cNvSpPr>
          <p:nvPr>
            <p:ph type="title"/>
          </p:nvPr>
        </p:nvSpPr>
        <p:spPr>
          <a:xfrm>
            <a:off x="304799" y="304655"/>
            <a:ext cx="8392313" cy="535531"/>
          </a:xfrm>
        </p:spPr>
        <p:txBody>
          <a:bodyPr/>
          <a:lstStyle/>
          <a:p>
            <a:r>
              <a:rPr lang="en-US" dirty="0"/>
              <a:t>Drain for F.O. tanks</a:t>
            </a:r>
          </a:p>
        </p:txBody>
      </p:sp>
      <p:sp>
        <p:nvSpPr>
          <p:cNvPr id="3" name="Text Placeholder 2">
            <a:extLst>
              <a:ext uri="{FF2B5EF4-FFF2-40B4-BE49-F238E27FC236}">
                <a16:creationId xmlns:a16="http://schemas.microsoft.com/office/drawing/2014/main" id="{481B394D-0B95-D3C8-DBEC-ED4E5B6919B1}"/>
              </a:ext>
            </a:extLst>
          </p:cNvPr>
          <p:cNvSpPr>
            <a:spLocks noGrp="1"/>
          </p:cNvSpPr>
          <p:nvPr>
            <p:ph type="body" sz="quarter" idx="10"/>
          </p:nvPr>
        </p:nvSpPr>
        <p:spPr/>
        <p:txBody>
          <a:bodyPr>
            <a:normAutofit/>
          </a:bodyPr>
          <a:lstStyle/>
          <a:p>
            <a:pPr marL="0" indent="0">
              <a:spcAft>
                <a:spcPts val="1000"/>
              </a:spcAft>
              <a:buNone/>
            </a:pPr>
            <a:r>
              <a:rPr lang="en-US" sz="1600" dirty="0">
                <a:solidFill>
                  <a:srgbClr val="000000"/>
                </a:solidFill>
              </a:rPr>
              <a:t>Since sludge and water accumulate at the bottom of every FO tank, apprentice engineers usually drain it twice a day.</a:t>
            </a:r>
          </a:p>
        </p:txBody>
      </p:sp>
      <p:pic>
        <p:nvPicPr>
          <p:cNvPr id="14338" name="Picture 2" descr="Calculation of F.O Settling Tank">
            <a:extLst>
              <a:ext uri="{FF2B5EF4-FFF2-40B4-BE49-F238E27FC236}">
                <a16:creationId xmlns:a16="http://schemas.microsoft.com/office/drawing/2014/main" id="{25B2BF43-14F9-C56E-87AB-B2FF8E8A29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6410" y="1701053"/>
            <a:ext cx="5025548" cy="3442447"/>
          </a:xfrm>
          <a:prstGeom prst="rect">
            <a:avLst/>
          </a:prstGeom>
          <a:noFill/>
          <a:extLst>
            <a:ext uri="{909E8E84-426E-40DD-AFC4-6F175D3DCCD1}">
              <a14:hiddenFill xmlns:a14="http://schemas.microsoft.com/office/drawing/2010/main">
                <a:solidFill>
                  <a:srgbClr val="FFFFFF"/>
                </a:solidFill>
              </a14:hiddenFill>
            </a:ext>
          </a:extLst>
        </p:spPr>
      </p:pic>
      <p:sp>
        <p:nvSpPr>
          <p:cNvPr id="7" name="액자 6">
            <a:extLst>
              <a:ext uri="{FF2B5EF4-FFF2-40B4-BE49-F238E27FC236}">
                <a16:creationId xmlns:a16="http://schemas.microsoft.com/office/drawing/2014/main" id="{15F27349-FE8A-B34E-5602-9B5B11880C61}"/>
              </a:ext>
            </a:extLst>
          </p:cNvPr>
          <p:cNvSpPr/>
          <p:nvPr/>
        </p:nvSpPr>
        <p:spPr>
          <a:xfrm>
            <a:off x="3632932" y="4832121"/>
            <a:ext cx="460637" cy="257843"/>
          </a:xfrm>
          <a:prstGeom prst="frame">
            <a:avLst>
              <a:gd name="adj1" fmla="val 3650"/>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ko-KR" altLang="en-US">
              <a:solidFill>
                <a:schemeClr val="tx1"/>
              </a:solidFill>
            </a:endParaRPr>
          </a:p>
        </p:txBody>
      </p:sp>
      <p:pic>
        <p:nvPicPr>
          <p:cNvPr id="14340" name="Picture 4" descr="Marine Bronze Fuel Oil Tank Self-Closing Drain Valve JIS F7398U 5K, China  JIS Marine Drain Valve Manufacturer | JINBO MARINE">
            <a:extLst>
              <a:ext uri="{FF2B5EF4-FFF2-40B4-BE49-F238E27FC236}">
                <a16:creationId xmlns:a16="http://schemas.microsoft.com/office/drawing/2014/main" id="{B95D8E9C-8496-5DE4-A4AF-F3F7E3A392E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87581" y="1701053"/>
            <a:ext cx="2442998" cy="2716305"/>
          </a:xfrm>
          <a:prstGeom prst="rect">
            <a:avLst/>
          </a:prstGeom>
          <a:noFill/>
          <a:extLst>
            <a:ext uri="{909E8E84-426E-40DD-AFC4-6F175D3DCCD1}">
              <a14:hiddenFill xmlns:a14="http://schemas.microsoft.com/office/drawing/2010/main">
                <a:solidFill>
                  <a:srgbClr val="FFFFFF"/>
                </a:solidFill>
              </a14:hiddenFill>
            </a:ext>
          </a:extLst>
        </p:spPr>
      </p:pic>
      <p:pic>
        <p:nvPicPr>
          <p:cNvPr id="14342" name="Picture 6" descr="JIS F7398 25A Oil Tank Self-Closing Drain Valve - JIS Marine Valve - Hi-Sea  Stocks">
            <a:extLst>
              <a:ext uri="{FF2B5EF4-FFF2-40B4-BE49-F238E27FC236}">
                <a16:creationId xmlns:a16="http://schemas.microsoft.com/office/drawing/2014/main" id="{FCC6C817-43E8-5D29-4129-6DB7666997E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84043" y="1835524"/>
            <a:ext cx="2359957" cy="2359957"/>
          </a:xfrm>
          <a:prstGeom prst="rect">
            <a:avLst/>
          </a:prstGeom>
          <a:noFill/>
          <a:extLst>
            <a:ext uri="{909E8E84-426E-40DD-AFC4-6F175D3DCCD1}">
              <a14:hiddenFill xmlns:a14="http://schemas.microsoft.com/office/drawing/2010/main">
                <a:solidFill>
                  <a:srgbClr val="FFFFFF"/>
                </a:solidFill>
              </a14:hiddenFill>
            </a:ext>
          </a:extLst>
        </p:spPr>
      </p:pic>
      <p:cxnSp>
        <p:nvCxnSpPr>
          <p:cNvPr id="8" name="직선 화살표 연결선 7">
            <a:extLst>
              <a:ext uri="{FF2B5EF4-FFF2-40B4-BE49-F238E27FC236}">
                <a16:creationId xmlns:a16="http://schemas.microsoft.com/office/drawing/2014/main" id="{F70A5AAC-2B0A-0356-9D51-DE83017D2C0D}"/>
              </a:ext>
            </a:extLst>
          </p:cNvPr>
          <p:cNvCxnSpPr>
            <a:cxnSpLocks/>
          </p:cNvCxnSpPr>
          <p:nvPr/>
        </p:nvCxnSpPr>
        <p:spPr>
          <a:xfrm flipV="1">
            <a:off x="3447214" y="4249271"/>
            <a:ext cx="1194562" cy="515615"/>
          </a:xfrm>
          <a:prstGeom prst="straightConnector1">
            <a:avLst/>
          </a:prstGeom>
          <a:ln w="19050" cap="flat" cmpd="sng" algn="ctr">
            <a:solidFill>
              <a:srgbClr val="FF000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51174424"/>
      </p:ext>
    </p:extLst>
  </p:cSld>
  <p:clrMapOvr>
    <a:masterClrMapping/>
  </p:clrMapOvr>
  <p:transition>
    <p:wipe dir="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DF878F-7F04-302E-DFC7-67881DDE47F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2316DC8-8326-FB47-1CE0-3EB5455CCA08}"/>
              </a:ext>
            </a:extLst>
          </p:cNvPr>
          <p:cNvSpPr>
            <a:spLocks noGrp="1"/>
          </p:cNvSpPr>
          <p:nvPr>
            <p:ph type="title"/>
          </p:nvPr>
        </p:nvSpPr>
        <p:spPr>
          <a:xfrm>
            <a:off x="304799" y="304655"/>
            <a:ext cx="8392313" cy="535531"/>
          </a:xfrm>
        </p:spPr>
        <p:txBody>
          <a:bodyPr/>
          <a:lstStyle/>
          <a:p>
            <a:r>
              <a:rPr lang="en-US" dirty="0"/>
              <a:t>Lesson content for each week</a:t>
            </a:r>
          </a:p>
        </p:txBody>
      </p:sp>
      <p:graphicFrame>
        <p:nvGraphicFramePr>
          <p:cNvPr id="6" name="표 5">
            <a:extLst>
              <a:ext uri="{FF2B5EF4-FFF2-40B4-BE49-F238E27FC236}">
                <a16:creationId xmlns:a16="http://schemas.microsoft.com/office/drawing/2014/main" id="{5FD0B75C-39E0-9245-D3CD-1F0BED02C249}"/>
              </a:ext>
            </a:extLst>
          </p:cNvPr>
          <p:cNvGraphicFramePr>
            <a:graphicFrameLocks noGrp="1"/>
          </p:cNvGraphicFramePr>
          <p:nvPr>
            <p:extLst>
              <p:ext uri="{D42A27DB-BD31-4B8C-83A1-F6EECF244321}">
                <p14:modId xmlns:p14="http://schemas.microsoft.com/office/powerpoint/2010/main" val="1038033123"/>
              </p:ext>
            </p:extLst>
          </p:nvPr>
        </p:nvGraphicFramePr>
        <p:xfrm>
          <a:off x="354071" y="826436"/>
          <a:ext cx="8463358" cy="4145280"/>
        </p:xfrm>
        <a:graphic>
          <a:graphicData uri="http://schemas.openxmlformats.org/drawingml/2006/table">
            <a:tbl>
              <a:tblPr firstRow="1" bandRow="1">
                <a:tableStyleId>{2D5ABB26-0587-4C30-8999-92F81FD0307C}</a:tableStyleId>
              </a:tblPr>
              <a:tblGrid>
                <a:gridCol w="4231679">
                  <a:extLst>
                    <a:ext uri="{9D8B030D-6E8A-4147-A177-3AD203B41FA5}">
                      <a16:colId xmlns:a16="http://schemas.microsoft.com/office/drawing/2014/main" val="576110043"/>
                    </a:ext>
                  </a:extLst>
                </a:gridCol>
                <a:gridCol w="4231679">
                  <a:extLst>
                    <a:ext uri="{9D8B030D-6E8A-4147-A177-3AD203B41FA5}">
                      <a16:colId xmlns:a16="http://schemas.microsoft.com/office/drawing/2014/main" val="12346094"/>
                    </a:ext>
                  </a:extLst>
                </a:gridCol>
              </a:tblGrid>
              <a:tr h="518160">
                <a:tc>
                  <a:txBody>
                    <a:bodyPr/>
                    <a:lstStyle/>
                    <a:p>
                      <a:pPr latinLnBrk="1"/>
                      <a:r>
                        <a:rPr lang="en-US" altLang="ko-KR" sz="1400" dirty="0"/>
                        <a:t>Ch0_Introduction to the Class</a:t>
                      </a:r>
                      <a:endParaRPr lang="en-US" altLang="ko-KR" sz="1400" dirty="0">
                        <a:latin typeface="Calibri" panose="020F0502020204030204" pitchFamily="34" charset="0"/>
                      </a:endParaRPr>
                    </a:p>
                  </a:txBody>
                  <a:tcPr/>
                </a:tc>
                <a:tc>
                  <a:txBody>
                    <a:bodyPr/>
                    <a:lstStyle/>
                    <a:p>
                      <a:pPr marL="0" marR="0" lvl="0" indent="0" algn="l" defTabSz="457200" rtl="0" eaLnBrk="1" fontAlgn="auto" latinLnBrk="1" hangingPunct="1">
                        <a:lnSpc>
                          <a:spcPct val="100000"/>
                        </a:lnSpc>
                        <a:spcBef>
                          <a:spcPts val="0"/>
                        </a:spcBef>
                        <a:spcAft>
                          <a:spcPts val="0"/>
                        </a:spcAft>
                        <a:buClrTx/>
                        <a:buSzTx/>
                        <a:buFontTx/>
                        <a:buNone/>
                        <a:tabLst/>
                        <a:defRPr/>
                      </a:pPr>
                      <a:r>
                        <a:rPr lang="en-US" altLang="ko-KR" sz="1400" dirty="0">
                          <a:solidFill>
                            <a:srgbClr val="000000"/>
                          </a:solidFill>
                        </a:rPr>
                        <a:t>Ch6_Piston Fittings and Crankshaft</a:t>
                      </a:r>
                      <a:endParaRPr lang="en-US" altLang="ko-KR" sz="1400" dirty="0">
                        <a:solidFill>
                          <a:srgbClr val="000000"/>
                        </a:solidFill>
                        <a:latin typeface="Calibri" panose="020F0502020204030204" pitchFamily="34" charset="0"/>
                      </a:endParaRPr>
                    </a:p>
                  </a:txBody>
                  <a:tcPr/>
                </a:tc>
                <a:extLst>
                  <a:ext uri="{0D108BD9-81ED-4DB2-BD59-A6C34878D82A}">
                    <a16:rowId xmlns:a16="http://schemas.microsoft.com/office/drawing/2014/main" val="581925853"/>
                  </a:ext>
                </a:extLst>
              </a:tr>
              <a:tr h="518160">
                <a:tc>
                  <a:txBody>
                    <a:bodyPr/>
                    <a:lstStyle/>
                    <a:p>
                      <a:pPr marL="0" marR="0" lvl="0" indent="0" algn="l" defTabSz="457200" rtl="0" eaLnBrk="1" fontAlgn="auto" latinLnBrk="1" hangingPunct="1">
                        <a:lnSpc>
                          <a:spcPct val="100000"/>
                        </a:lnSpc>
                        <a:spcBef>
                          <a:spcPts val="0"/>
                        </a:spcBef>
                        <a:spcAft>
                          <a:spcPts val="0"/>
                        </a:spcAft>
                        <a:buClrTx/>
                        <a:buSzTx/>
                        <a:buFontTx/>
                        <a:buNone/>
                        <a:tabLst/>
                        <a:defRPr/>
                      </a:pPr>
                      <a:r>
                        <a:rPr lang="en-US" altLang="ko-KR" sz="1400" dirty="0">
                          <a:solidFill>
                            <a:srgbClr val="000000"/>
                          </a:solidFill>
                        </a:rPr>
                        <a:t>Ch1_Overview of the Internal Combustion Engine</a:t>
                      </a:r>
                      <a:endParaRPr lang="en-US" altLang="ko-KR" sz="1400" dirty="0">
                        <a:solidFill>
                          <a:srgbClr val="000000"/>
                        </a:solidFill>
                        <a:latin typeface="Calibri" panose="020F0502020204030204" pitchFamily="34" charset="0"/>
                      </a:endParaRPr>
                    </a:p>
                  </a:txBody>
                  <a:tcPr/>
                </a:tc>
                <a:tc>
                  <a:txBody>
                    <a:bodyPr/>
                    <a:lstStyle/>
                    <a:p>
                      <a:pPr marL="0" marR="0" lvl="0" indent="0" algn="l" defTabSz="457200" rtl="0" eaLnBrk="1" fontAlgn="auto" latinLnBrk="1" hangingPunct="1">
                        <a:lnSpc>
                          <a:spcPct val="100000"/>
                        </a:lnSpc>
                        <a:spcBef>
                          <a:spcPts val="0"/>
                        </a:spcBef>
                        <a:spcAft>
                          <a:spcPts val="0"/>
                        </a:spcAft>
                        <a:buClrTx/>
                        <a:buSzTx/>
                        <a:buFontTx/>
                        <a:buNone/>
                        <a:tabLst/>
                        <a:defRPr/>
                      </a:pPr>
                      <a:r>
                        <a:rPr lang="en-US" altLang="ko-KR" sz="1400" dirty="0">
                          <a:solidFill>
                            <a:srgbClr val="000000"/>
                          </a:solidFill>
                        </a:rPr>
                        <a:t>Ch7_Lube Oil System</a:t>
                      </a:r>
                      <a:endParaRPr lang="en-US" altLang="ko-KR" sz="1400" dirty="0">
                        <a:solidFill>
                          <a:srgbClr val="000000"/>
                        </a:solidFill>
                        <a:latin typeface="Calibri" panose="020F0502020204030204" pitchFamily="34" charset="0"/>
                      </a:endParaRPr>
                    </a:p>
                  </a:txBody>
                  <a:tcPr/>
                </a:tc>
                <a:extLst>
                  <a:ext uri="{0D108BD9-81ED-4DB2-BD59-A6C34878D82A}">
                    <a16:rowId xmlns:a16="http://schemas.microsoft.com/office/drawing/2014/main" val="2279872474"/>
                  </a:ext>
                </a:extLst>
              </a:tr>
              <a:tr h="518160">
                <a:tc>
                  <a:txBody>
                    <a:bodyPr/>
                    <a:lstStyle/>
                    <a:p>
                      <a:pPr marL="0" marR="0" lvl="0" indent="0" algn="l" defTabSz="457200" rtl="0" eaLnBrk="1" fontAlgn="auto" latinLnBrk="1" hangingPunct="1">
                        <a:lnSpc>
                          <a:spcPct val="100000"/>
                        </a:lnSpc>
                        <a:spcBef>
                          <a:spcPts val="0"/>
                        </a:spcBef>
                        <a:spcAft>
                          <a:spcPts val="0"/>
                        </a:spcAft>
                        <a:buClrTx/>
                        <a:buSzTx/>
                        <a:buFontTx/>
                        <a:buNone/>
                        <a:tabLst/>
                        <a:defRPr/>
                      </a:pPr>
                      <a:r>
                        <a:rPr lang="en-US" altLang="ko-KR" sz="1400" dirty="0">
                          <a:solidFill>
                            <a:srgbClr val="000000"/>
                          </a:solidFill>
                        </a:rPr>
                        <a:t>Ch2_Thermodynamics and Compressed Air System</a:t>
                      </a:r>
                      <a:endParaRPr lang="en-US" altLang="ko-KR" sz="1400" dirty="0">
                        <a:solidFill>
                          <a:srgbClr val="000000"/>
                        </a:solidFill>
                        <a:latin typeface="Calibri" panose="020F0502020204030204" pitchFamily="34" charset="0"/>
                      </a:endParaRPr>
                    </a:p>
                  </a:txBody>
                  <a:tcPr/>
                </a:tc>
                <a:tc>
                  <a:txBody>
                    <a:bodyPr/>
                    <a:lstStyle/>
                    <a:p>
                      <a:pPr marL="0" marR="0" lvl="0" indent="0" algn="l" defTabSz="457200" rtl="0" eaLnBrk="1" fontAlgn="auto" latinLnBrk="1" hangingPunct="1">
                        <a:lnSpc>
                          <a:spcPct val="100000"/>
                        </a:lnSpc>
                        <a:spcBef>
                          <a:spcPts val="0"/>
                        </a:spcBef>
                        <a:spcAft>
                          <a:spcPts val="0"/>
                        </a:spcAft>
                        <a:buClrTx/>
                        <a:buSzTx/>
                        <a:buFontTx/>
                        <a:buNone/>
                        <a:tabLst/>
                        <a:defRPr/>
                      </a:pPr>
                      <a:r>
                        <a:rPr lang="en-US" altLang="ko-KR" sz="1400" dirty="0">
                          <a:solidFill>
                            <a:srgbClr val="000000"/>
                          </a:solidFill>
                        </a:rPr>
                        <a:t>Ch8_Cooling Water System</a:t>
                      </a:r>
                      <a:endParaRPr lang="en-US" altLang="ko-KR" sz="1400" dirty="0">
                        <a:solidFill>
                          <a:srgbClr val="000000"/>
                        </a:solidFill>
                        <a:latin typeface="Calibri" panose="020F0502020204030204" pitchFamily="34" charset="0"/>
                      </a:endParaRPr>
                    </a:p>
                  </a:txBody>
                  <a:tcPr/>
                </a:tc>
                <a:extLst>
                  <a:ext uri="{0D108BD9-81ED-4DB2-BD59-A6C34878D82A}">
                    <a16:rowId xmlns:a16="http://schemas.microsoft.com/office/drawing/2014/main" val="2189124132"/>
                  </a:ext>
                </a:extLst>
              </a:tr>
              <a:tr h="518160">
                <a:tc>
                  <a:txBody>
                    <a:bodyPr/>
                    <a:lstStyle/>
                    <a:p>
                      <a:pPr marL="0" marR="0" lvl="0" indent="0" algn="l" defTabSz="457200" rtl="0" eaLnBrk="1" fontAlgn="auto" latinLnBrk="1" hangingPunct="1">
                        <a:lnSpc>
                          <a:spcPct val="100000"/>
                        </a:lnSpc>
                        <a:spcBef>
                          <a:spcPts val="0"/>
                        </a:spcBef>
                        <a:spcAft>
                          <a:spcPts val="0"/>
                        </a:spcAft>
                        <a:buClrTx/>
                        <a:buSzTx/>
                        <a:buFontTx/>
                        <a:buNone/>
                        <a:tabLst/>
                        <a:defRPr/>
                      </a:pPr>
                      <a:r>
                        <a:rPr lang="en-US" altLang="ko-KR" sz="1400" b="1" dirty="0">
                          <a:solidFill>
                            <a:srgbClr val="FF0000"/>
                          </a:solidFill>
                        </a:rPr>
                        <a:t>Ch3_Marine Fuels and Internal Fuel Oil System</a:t>
                      </a:r>
                      <a:endParaRPr lang="en-US" altLang="ko-KR" sz="1400" b="1" dirty="0">
                        <a:solidFill>
                          <a:srgbClr val="FF0000"/>
                        </a:solidFill>
                        <a:latin typeface="Calibri" panose="020F0502020204030204" pitchFamily="34" charset="0"/>
                      </a:endParaRPr>
                    </a:p>
                  </a:txBody>
                  <a:tcPr/>
                </a:tc>
                <a:tc>
                  <a:txBody>
                    <a:bodyPr/>
                    <a:lstStyle/>
                    <a:p>
                      <a:pPr marL="0" marR="0" lvl="0" indent="0" algn="l" defTabSz="457200" rtl="0" eaLnBrk="1" fontAlgn="auto" latinLnBrk="1" hangingPunct="1">
                        <a:lnSpc>
                          <a:spcPct val="100000"/>
                        </a:lnSpc>
                        <a:spcBef>
                          <a:spcPts val="0"/>
                        </a:spcBef>
                        <a:spcAft>
                          <a:spcPts val="0"/>
                        </a:spcAft>
                        <a:buClrTx/>
                        <a:buSzTx/>
                        <a:buFontTx/>
                        <a:buNone/>
                        <a:tabLst/>
                        <a:defRPr/>
                      </a:pPr>
                      <a:r>
                        <a:rPr lang="en-US" altLang="ko-KR" sz="1400" dirty="0">
                          <a:solidFill>
                            <a:srgbClr val="000000"/>
                          </a:solidFill>
                        </a:rPr>
                        <a:t>Ch9_Introduction to the Main Engine</a:t>
                      </a:r>
                      <a:endParaRPr lang="en-US" altLang="ko-KR" sz="1400" dirty="0">
                        <a:solidFill>
                          <a:srgbClr val="000000"/>
                        </a:solidFill>
                        <a:latin typeface="Calibri" panose="020F0502020204030204" pitchFamily="34" charset="0"/>
                      </a:endParaRPr>
                    </a:p>
                  </a:txBody>
                  <a:tcPr/>
                </a:tc>
                <a:extLst>
                  <a:ext uri="{0D108BD9-81ED-4DB2-BD59-A6C34878D82A}">
                    <a16:rowId xmlns:a16="http://schemas.microsoft.com/office/drawing/2014/main" val="3434192298"/>
                  </a:ext>
                </a:extLst>
              </a:tr>
              <a:tr h="518160">
                <a:tc>
                  <a:txBody>
                    <a:bodyPr/>
                    <a:lstStyle/>
                    <a:p>
                      <a:pPr marL="0" marR="0" lvl="0" indent="0" algn="l" defTabSz="457200" rtl="0" eaLnBrk="1" fontAlgn="auto" latinLnBrk="1" hangingPunct="1">
                        <a:lnSpc>
                          <a:spcPct val="100000"/>
                        </a:lnSpc>
                        <a:spcBef>
                          <a:spcPts val="0"/>
                        </a:spcBef>
                        <a:spcAft>
                          <a:spcPts val="0"/>
                        </a:spcAft>
                        <a:buClrTx/>
                        <a:buSzTx/>
                        <a:buFontTx/>
                        <a:buNone/>
                        <a:tabLst/>
                        <a:defRPr/>
                      </a:pPr>
                      <a:r>
                        <a:rPr lang="en-US" altLang="ko-KR" sz="1400" dirty="0">
                          <a:solidFill>
                            <a:srgbClr val="000000"/>
                          </a:solidFill>
                        </a:rPr>
                        <a:t>Ch4_Intake and Exhaust System</a:t>
                      </a:r>
                      <a:endParaRPr lang="en-US" altLang="ko-KR" sz="1400" dirty="0">
                        <a:solidFill>
                          <a:srgbClr val="000000"/>
                        </a:solidFill>
                        <a:latin typeface="Calibri" panose="020F0502020204030204" pitchFamily="34" charset="0"/>
                      </a:endParaRPr>
                    </a:p>
                  </a:txBody>
                  <a:tcPr/>
                </a:tc>
                <a:tc>
                  <a:txBody>
                    <a:bodyPr/>
                    <a:lstStyle/>
                    <a:p>
                      <a:pPr latinLnBrk="1"/>
                      <a:r>
                        <a:rPr lang="en-US" altLang="ko-KR" sz="1400" dirty="0">
                          <a:solidFill>
                            <a:srgbClr val="000000"/>
                          </a:solidFill>
                        </a:rPr>
                        <a:t>Ch10_Alternative Fuels and Alternative Fuel Systems</a:t>
                      </a:r>
                      <a:endParaRPr lang="ko-KR" altLang="en-US" sz="1400" dirty="0">
                        <a:latin typeface="Calibri" panose="020F0502020204030204" pitchFamily="34" charset="0"/>
                      </a:endParaRPr>
                    </a:p>
                  </a:txBody>
                  <a:tcPr/>
                </a:tc>
                <a:extLst>
                  <a:ext uri="{0D108BD9-81ED-4DB2-BD59-A6C34878D82A}">
                    <a16:rowId xmlns:a16="http://schemas.microsoft.com/office/drawing/2014/main" val="181752057"/>
                  </a:ext>
                </a:extLst>
              </a:tr>
              <a:tr h="518160">
                <a:tc>
                  <a:txBody>
                    <a:bodyPr/>
                    <a:lstStyle/>
                    <a:p>
                      <a:pPr marL="0" marR="0" lvl="0" indent="0" algn="l" defTabSz="457200" rtl="0" eaLnBrk="1" fontAlgn="auto" latinLnBrk="1" hangingPunct="1">
                        <a:lnSpc>
                          <a:spcPct val="100000"/>
                        </a:lnSpc>
                        <a:spcBef>
                          <a:spcPts val="0"/>
                        </a:spcBef>
                        <a:spcAft>
                          <a:spcPts val="0"/>
                        </a:spcAft>
                        <a:buClrTx/>
                        <a:buSzTx/>
                        <a:buFontTx/>
                        <a:buNone/>
                        <a:tabLst/>
                        <a:defRPr/>
                      </a:pPr>
                      <a:r>
                        <a:rPr lang="en-US" altLang="ko-KR" sz="1400" dirty="0">
                          <a:solidFill>
                            <a:srgbClr val="000000"/>
                          </a:solidFill>
                        </a:rPr>
                        <a:t>Ch5_Turbocharger</a:t>
                      </a:r>
                      <a:endParaRPr lang="en-US" altLang="ko-KR" sz="1400" dirty="0">
                        <a:solidFill>
                          <a:srgbClr val="000000"/>
                        </a:solidFill>
                        <a:latin typeface="Calibri" panose="020F0502020204030204" pitchFamily="34" charset="0"/>
                      </a:endParaRPr>
                    </a:p>
                  </a:txBody>
                  <a:tcPr/>
                </a:tc>
                <a:tc>
                  <a:txBody>
                    <a:bodyPr/>
                    <a:lstStyle/>
                    <a:p>
                      <a:pPr marL="0" marR="0" lvl="0" indent="0" algn="l" defTabSz="457200" rtl="0" eaLnBrk="1" fontAlgn="auto" latinLnBrk="1" hangingPunct="1">
                        <a:lnSpc>
                          <a:spcPct val="100000"/>
                        </a:lnSpc>
                        <a:spcBef>
                          <a:spcPts val="0"/>
                        </a:spcBef>
                        <a:spcAft>
                          <a:spcPts val="0"/>
                        </a:spcAft>
                        <a:buClrTx/>
                        <a:buSzTx/>
                        <a:buFontTx/>
                        <a:buNone/>
                        <a:tabLst/>
                        <a:defRPr/>
                      </a:pPr>
                      <a:r>
                        <a:rPr lang="en-US" altLang="ko-KR" sz="1400" dirty="0">
                          <a:solidFill>
                            <a:srgbClr val="000000"/>
                          </a:solidFill>
                        </a:rPr>
                        <a:t>Ch11_Environmental Regulations and Exhaust Gas Aftertreatment Systems</a:t>
                      </a:r>
                      <a:endParaRPr lang="ko-KR" altLang="en-US" sz="1400" dirty="0">
                        <a:latin typeface="Calibri" panose="020F0502020204030204" pitchFamily="34" charset="0"/>
                      </a:endParaRPr>
                    </a:p>
                  </a:txBody>
                  <a:tcPr/>
                </a:tc>
                <a:extLst>
                  <a:ext uri="{0D108BD9-81ED-4DB2-BD59-A6C34878D82A}">
                    <a16:rowId xmlns:a16="http://schemas.microsoft.com/office/drawing/2014/main" val="3122996524"/>
                  </a:ext>
                </a:extLst>
              </a:tr>
              <a:tr h="518160">
                <a:tc>
                  <a:txBody>
                    <a:bodyPr/>
                    <a:lstStyle/>
                    <a:p>
                      <a:pPr marL="0" marR="0" lvl="0" indent="0" algn="l" defTabSz="457200" rtl="0" eaLnBrk="1" fontAlgn="auto" latinLnBrk="1" hangingPunct="1">
                        <a:lnSpc>
                          <a:spcPct val="100000"/>
                        </a:lnSpc>
                        <a:spcBef>
                          <a:spcPts val="0"/>
                        </a:spcBef>
                        <a:spcAft>
                          <a:spcPts val="0"/>
                        </a:spcAft>
                        <a:buClrTx/>
                        <a:buSzTx/>
                        <a:buFontTx/>
                        <a:buNone/>
                        <a:tabLst/>
                        <a:defRPr/>
                      </a:pPr>
                      <a:r>
                        <a:rPr lang="en-US" altLang="ko-KR" sz="1400" b="1" dirty="0">
                          <a:solidFill>
                            <a:srgbClr val="000000"/>
                          </a:solidFill>
                        </a:rPr>
                        <a:t>Midterm</a:t>
                      </a:r>
                      <a:endParaRPr lang="en-US" altLang="ko-KR" sz="1400" b="1" dirty="0">
                        <a:solidFill>
                          <a:srgbClr val="000000"/>
                        </a:solidFill>
                        <a:latin typeface="Calibri" panose="020F0502020204030204" pitchFamily="34" charset="0"/>
                      </a:endParaRPr>
                    </a:p>
                  </a:txBody>
                  <a:tcPr/>
                </a:tc>
                <a:tc>
                  <a:txBody>
                    <a:bodyPr/>
                    <a:lstStyle/>
                    <a:p>
                      <a:pPr latinLnBrk="1"/>
                      <a:r>
                        <a:rPr lang="en-US" altLang="ko-KR" sz="1400" dirty="0">
                          <a:solidFill>
                            <a:srgbClr val="000000"/>
                          </a:solidFill>
                        </a:rPr>
                        <a:t>Ch12_Tools, Apprentice Engineer Duties, and Career Direction</a:t>
                      </a:r>
                      <a:endParaRPr lang="ko-KR" altLang="en-US" sz="1400" dirty="0">
                        <a:latin typeface="Calibri" panose="020F0502020204030204" pitchFamily="34" charset="0"/>
                      </a:endParaRPr>
                    </a:p>
                  </a:txBody>
                  <a:tcPr/>
                </a:tc>
                <a:extLst>
                  <a:ext uri="{0D108BD9-81ED-4DB2-BD59-A6C34878D82A}">
                    <a16:rowId xmlns:a16="http://schemas.microsoft.com/office/drawing/2014/main" val="3564919555"/>
                  </a:ext>
                </a:extLst>
              </a:tr>
              <a:tr h="518160">
                <a:tc>
                  <a:txBody>
                    <a:bodyPr/>
                    <a:lstStyle/>
                    <a:p>
                      <a:pPr marL="0" marR="0" lvl="0" indent="0" algn="l" defTabSz="457200" rtl="0" eaLnBrk="1" fontAlgn="auto" latinLnBrk="1" hangingPunct="1">
                        <a:lnSpc>
                          <a:spcPct val="100000"/>
                        </a:lnSpc>
                        <a:spcBef>
                          <a:spcPts val="0"/>
                        </a:spcBef>
                        <a:spcAft>
                          <a:spcPts val="0"/>
                        </a:spcAft>
                        <a:buClrTx/>
                        <a:buSzTx/>
                        <a:buFontTx/>
                        <a:buNone/>
                        <a:tabLst/>
                        <a:defRPr/>
                      </a:pPr>
                      <a:endParaRPr lang="en-US" altLang="ko-KR" sz="1400" dirty="0">
                        <a:solidFill>
                          <a:srgbClr val="000000"/>
                        </a:solidFill>
                        <a:latin typeface="Calibri" panose="020F0502020204030204" pitchFamily="34" charset="0"/>
                      </a:endParaRPr>
                    </a:p>
                  </a:txBody>
                  <a:tcPr/>
                </a:tc>
                <a:tc>
                  <a:txBody>
                    <a:bodyPr/>
                    <a:lstStyle/>
                    <a:p>
                      <a:pPr latinLnBrk="1"/>
                      <a:r>
                        <a:rPr lang="en-US" altLang="ko-KR" sz="1400" b="1" dirty="0"/>
                        <a:t>Final Exam</a:t>
                      </a:r>
                      <a:endParaRPr lang="ko-KR" altLang="en-US" sz="1400" b="1" dirty="0">
                        <a:latin typeface="Calibri" panose="020F0502020204030204" pitchFamily="34" charset="0"/>
                      </a:endParaRPr>
                    </a:p>
                  </a:txBody>
                  <a:tcPr/>
                </a:tc>
                <a:extLst>
                  <a:ext uri="{0D108BD9-81ED-4DB2-BD59-A6C34878D82A}">
                    <a16:rowId xmlns:a16="http://schemas.microsoft.com/office/drawing/2014/main" val="488745633"/>
                  </a:ext>
                </a:extLst>
              </a:tr>
            </a:tbl>
          </a:graphicData>
        </a:graphic>
      </p:graphicFrame>
    </p:spTree>
    <p:extLst>
      <p:ext uri="{BB962C8B-B14F-4D97-AF65-F5344CB8AC3E}">
        <p14:creationId xmlns:p14="http://schemas.microsoft.com/office/powerpoint/2010/main" val="3225628892"/>
      </p:ext>
    </p:extLst>
  </p:cSld>
  <p:clrMapOvr>
    <a:masterClrMapping/>
  </p:clrMapOvr>
  <p:transition>
    <p:wipe dir="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F73CC1-4684-045C-5737-989E6A6E9BD4}"/>
            </a:ext>
          </a:extLst>
        </p:cNvPr>
        <p:cNvGrpSpPr/>
        <p:nvPr/>
      </p:nvGrpSpPr>
      <p:grpSpPr>
        <a:xfrm>
          <a:off x="0" y="0"/>
          <a:ext cx="0" cy="0"/>
          <a:chOff x="0" y="0"/>
          <a:chExt cx="0" cy="0"/>
        </a:xfrm>
      </p:grpSpPr>
      <p:pic>
        <p:nvPicPr>
          <p:cNvPr id="6" name="그림 5">
            <a:extLst>
              <a:ext uri="{FF2B5EF4-FFF2-40B4-BE49-F238E27FC236}">
                <a16:creationId xmlns:a16="http://schemas.microsoft.com/office/drawing/2014/main" id="{5156667D-CC72-34C9-3828-CEEB41AC840E}"/>
              </a:ext>
            </a:extLst>
          </p:cNvPr>
          <p:cNvPicPr>
            <a:picLocks noChangeAspect="1"/>
          </p:cNvPicPr>
          <p:nvPr/>
        </p:nvPicPr>
        <p:blipFill>
          <a:blip r:embed="rId3"/>
          <a:stretch>
            <a:fillRect/>
          </a:stretch>
        </p:blipFill>
        <p:spPr>
          <a:xfrm>
            <a:off x="217967" y="-1890"/>
            <a:ext cx="7126771" cy="5143500"/>
          </a:xfrm>
          <a:prstGeom prst="rect">
            <a:avLst/>
          </a:prstGeom>
        </p:spPr>
      </p:pic>
      <p:sp>
        <p:nvSpPr>
          <p:cNvPr id="17" name="TextBox 16">
            <a:extLst>
              <a:ext uri="{FF2B5EF4-FFF2-40B4-BE49-F238E27FC236}">
                <a16:creationId xmlns:a16="http://schemas.microsoft.com/office/drawing/2014/main" id="{CE7E1E9F-2F69-9424-7459-F9488974056C}"/>
              </a:ext>
            </a:extLst>
          </p:cNvPr>
          <p:cNvSpPr txBox="1"/>
          <p:nvPr/>
        </p:nvSpPr>
        <p:spPr>
          <a:xfrm>
            <a:off x="7267720" y="680287"/>
            <a:ext cx="1876280" cy="1421928"/>
          </a:xfrm>
          <a:prstGeom prst="rect">
            <a:avLst/>
          </a:prstGeom>
          <a:noFill/>
        </p:spPr>
        <p:txBody>
          <a:bodyPr wrap="square" rtlCol="0">
            <a:spAutoFit/>
          </a:bodyPr>
          <a:lstStyle/>
          <a:p>
            <a:pPr>
              <a:lnSpc>
                <a:spcPct val="90000"/>
              </a:lnSpc>
            </a:pPr>
            <a:r>
              <a:rPr lang="en-US" altLang="ko-KR" sz="1600" dirty="0">
                <a:solidFill>
                  <a:srgbClr val="000000"/>
                </a:solidFill>
                <a:latin typeface="Calibri" panose="020F0502020204030204" pitchFamily="34" charset="0"/>
              </a:rPr>
              <a:t>The oil in the H.F.O. sett. tank is purified by the H.F.O. purifier and then sent to the H.F.O. serv. tank.</a:t>
            </a:r>
            <a:endParaRPr lang="ko-KR" altLang="en-US" sz="1600" dirty="0">
              <a:solidFill>
                <a:srgbClr val="000000"/>
              </a:solidFill>
              <a:latin typeface="Calibri" panose="020F0502020204030204" pitchFamily="34" charset="0"/>
            </a:endParaRPr>
          </a:p>
        </p:txBody>
      </p:sp>
      <p:pic>
        <p:nvPicPr>
          <p:cNvPr id="9218" name="Picture 2" descr="Fuel Oil Purifier System | Marine Info">
            <a:extLst>
              <a:ext uri="{FF2B5EF4-FFF2-40B4-BE49-F238E27FC236}">
                <a16:creationId xmlns:a16="http://schemas.microsoft.com/office/drawing/2014/main" id="{B4EAC4E1-FA45-A92F-FA8D-AFFB4DC34E8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93245" y="2843121"/>
            <a:ext cx="3423844" cy="1925912"/>
          </a:xfrm>
          <a:prstGeom prst="rect">
            <a:avLst/>
          </a:prstGeom>
          <a:noFill/>
          <a:extLst>
            <a:ext uri="{909E8E84-426E-40DD-AFC4-6F175D3DCCD1}">
              <a14:hiddenFill xmlns:a14="http://schemas.microsoft.com/office/drawing/2010/main">
                <a:solidFill>
                  <a:srgbClr val="FFFFFF"/>
                </a:solidFill>
              </a14:hiddenFill>
            </a:ext>
          </a:extLst>
        </p:spPr>
      </p:pic>
      <p:cxnSp>
        <p:nvCxnSpPr>
          <p:cNvPr id="2" name="직선 화살표 연결선 1">
            <a:extLst>
              <a:ext uri="{FF2B5EF4-FFF2-40B4-BE49-F238E27FC236}">
                <a16:creationId xmlns:a16="http://schemas.microsoft.com/office/drawing/2014/main" id="{805AEA28-41EE-B2FA-FA50-9B177FCC3F34}"/>
              </a:ext>
            </a:extLst>
          </p:cNvPr>
          <p:cNvCxnSpPr>
            <a:cxnSpLocks/>
          </p:cNvCxnSpPr>
          <p:nvPr/>
        </p:nvCxnSpPr>
        <p:spPr>
          <a:xfrm>
            <a:off x="3577431" y="1208882"/>
            <a:ext cx="0" cy="181768"/>
          </a:xfrm>
          <a:prstGeom prst="straightConnector1">
            <a:avLst/>
          </a:prstGeom>
          <a:ln w="19050" cap="flat" cmpd="sng" algn="ctr">
            <a:solidFill>
              <a:srgbClr val="7030A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7" name="직선 화살표 연결선 6">
            <a:extLst>
              <a:ext uri="{FF2B5EF4-FFF2-40B4-BE49-F238E27FC236}">
                <a16:creationId xmlns:a16="http://schemas.microsoft.com/office/drawing/2014/main" id="{CB7EFB99-772A-144E-E92D-93514B247224}"/>
              </a:ext>
            </a:extLst>
          </p:cNvPr>
          <p:cNvCxnSpPr>
            <a:cxnSpLocks/>
          </p:cNvCxnSpPr>
          <p:nvPr/>
        </p:nvCxnSpPr>
        <p:spPr>
          <a:xfrm>
            <a:off x="3577431" y="1423195"/>
            <a:ext cx="0" cy="136524"/>
          </a:xfrm>
          <a:prstGeom prst="straightConnector1">
            <a:avLst/>
          </a:prstGeom>
          <a:ln w="19050" cap="flat" cmpd="sng" algn="ctr">
            <a:solidFill>
              <a:srgbClr val="FF000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9" name="직선 화살표 연결선 8">
            <a:extLst>
              <a:ext uri="{FF2B5EF4-FFF2-40B4-BE49-F238E27FC236}">
                <a16:creationId xmlns:a16="http://schemas.microsoft.com/office/drawing/2014/main" id="{FE6F7CF5-D23C-8AF5-7F89-178A2B435429}"/>
              </a:ext>
            </a:extLst>
          </p:cNvPr>
          <p:cNvCxnSpPr>
            <a:cxnSpLocks/>
          </p:cNvCxnSpPr>
          <p:nvPr/>
        </p:nvCxnSpPr>
        <p:spPr>
          <a:xfrm>
            <a:off x="3577431" y="1594645"/>
            <a:ext cx="0" cy="231774"/>
          </a:xfrm>
          <a:prstGeom prst="straightConnector1">
            <a:avLst/>
          </a:prstGeom>
          <a:ln w="19050" cap="flat" cmpd="sng" algn="ctr">
            <a:solidFill>
              <a:srgbClr val="FF000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11" name="직선 화살표 연결선 10">
            <a:extLst>
              <a:ext uri="{FF2B5EF4-FFF2-40B4-BE49-F238E27FC236}">
                <a16:creationId xmlns:a16="http://schemas.microsoft.com/office/drawing/2014/main" id="{A4288D99-5DFC-7602-575D-49A06DA2D4F8}"/>
              </a:ext>
            </a:extLst>
          </p:cNvPr>
          <p:cNvCxnSpPr>
            <a:cxnSpLocks/>
          </p:cNvCxnSpPr>
          <p:nvPr/>
        </p:nvCxnSpPr>
        <p:spPr>
          <a:xfrm>
            <a:off x="3658394" y="1870441"/>
            <a:ext cx="0" cy="98853"/>
          </a:xfrm>
          <a:prstGeom prst="straightConnector1">
            <a:avLst/>
          </a:prstGeom>
          <a:ln w="19050" cap="flat" cmpd="sng" algn="ctr">
            <a:solidFill>
              <a:srgbClr val="FF000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13" name="직선 연결선 12">
            <a:extLst>
              <a:ext uri="{FF2B5EF4-FFF2-40B4-BE49-F238E27FC236}">
                <a16:creationId xmlns:a16="http://schemas.microsoft.com/office/drawing/2014/main" id="{D911CFFA-7A98-EEC1-522F-CCB4481F1847}"/>
              </a:ext>
            </a:extLst>
          </p:cNvPr>
          <p:cNvCxnSpPr>
            <a:cxnSpLocks/>
          </p:cNvCxnSpPr>
          <p:nvPr/>
        </p:nvCxnSpPr>
        <p:spPr>
          <a:xfrm flipH="1">
            <a:off x="3562151" y="1830389"/>
            <a:ext cx="54370" cy="0"/>
          </a:xfrm>
          <a:prstGeom prst="line">
            <a:avLst/>
          </a:prstGeom>
          <a:ln w="19050" cap="flat" cmpd="sng" algn="ctr">
            <a:solidFill>
              <a:srgbClr val="FF0000"/>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5" name="직선 화살표 연결선 14">
            <a:extLst>
              <a:ext uri="{FF2B5EF4-FFF2-40B4-BE49-F238E27FC236}">
                <a16:creationId xmlns:a16="http://schemas.microsoft.com/office/drawing/2014/main" id="{10633652-1183-EA3C-18F9-C9D6BBB74023}"/>
              </a:ext>
            </a:extLst>
          </p:cNvPr>
          <p:cNvCxnSpPr>
            <a:cxnSpLocks/>
          </p:cNvCxnSpPr>
          <p:nvPr/>
        </p:nvCxnSpPr>
        <p:spPr>
          <a:xfrm>
            <a:off x="3741737" y="2527666"/>
            <a:ext cx="0" cy="152034"/>
          </a:xfrm>
          <a:prstGeom prst="straightConnector1">
            <a:avLst/>
          </a:prstGeom>
          <a:ln w="19050" cap="flat" cmpd="sng" algn="ctr">
            <a:solidFill>
              <a:srgbClr val="FF000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18" name="직선 화살표 연결선 17">
            <a:extLst>
              <a:ext uri="{FF2B5EF4-FFF2-40B4-BE49-F238E27FC236}">
                <a16:creationId xmlns:a16="http://schemas.microsoft.com/office/drawing/2014/main" id="{6E14986D-6C22-D337-CDFC-5BCDD8022BF8}"/>
              </a:ext>
            </a:extLst>
          </p:cNvPr>
          <p:cNvCxnSpPr>
            <a:cxnSpLocks/>
          </p:cNvCxnSpPr>
          <p:nvPr/>
        </p:nvCxnSpPr>
        <p:spPr>
          <a:xfrm>
            <a:off x="3658394" y="2388741"/>
            <a:ext cx="0" cy="109190"/>
          </a:xfrm>
          <a:prstGeom prst="straightConnector1">
            <a:avLst/>
          </a:prstGeom>
          <a:ln w="19050" cap="flat" cmpd="sng" algn="ctr">
            <a:solidFill>
              <a:srgbClr val="FF000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20" name="직선 화살표 연결선 19">
            <a:extLst>
              <a:ext uri="{FF2B5EF4-FFF2-40B4-BE49-F238E27FC236}">
                <a16:creationId xmlns:a16="http://schemas.microsoft.com/office/drawing/2014/main" id="{C7FEB591-C921-E378-48C8-FEC69B07EF92}"/>
              </a:ext>
            </a:extLst>
          </p:cNvPr>
          <p:cNvCxnSpPr>
            <a:cxnSpLocks/>
          </p:cNvCxnSpPr>
          <p:nvPr/>
        </p:nvCxnSpPr>
        <p:spPr>
          <a:xfrm flipH="1">
            <a:off x="2287586" y="2667793"/>
            <a:ext cx="1454151" cy="0"/>
          </a:xfrm>
          <a:prstGeom prst="straightConnector1">
            <a:avLst/>
          </a:prstGeom>
          <a:ln w="19050" cap="flat" cmpd="sng" algn="ctr">
            <a:solidFill>
              <a:srgbClr val="FF000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25" name="직선 화살표 연결선 24">
            <a:extLst>
              <a:ext uri="{FF2B5EF4-FFF2-40B4-BE49-F238E27FC236}">
                <a16:creationId xmlns:a16="http://schemas.microsoft.com/office/drawing/2014/main" id="{DA9856B3-A88C-372C-726A-9A44CB701EB7}"/>
              </a:ext>
            </a:extLst>
          </p:cNvPr>
          <p:cNvCxnSpPr>
            <a:cxnSpLocks/>
          </p:cNvCxnSpPr>
          <p:nvPr/>
        </p:nvCxnSpPr>
        <p:spPr>
          <a:xfrm>
            <a:off x="1966911" y="2028825"/>
            <a:ext cx="0" cy="685800"/>
          </a:xfrm>
          <a:prstGeom prst="straightConnector1">
            <a:avLst/>
          </a:prstGeom>
          <a:ln w="19050" cap="flat" cmpd="sng" algn="ctr">
            <a:solidFill>
              <a:srgbClr val="FF000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28" name="직선 연결선 27">
            <a:extLst>
              <a:ext uri="{FF2B5EF4-FFF2-40B4-BE49-F238E27FC236}">
                <a16:creationId xmlns:a16="http://schemas.microsoft.com/office/drawing/2014/main" id="{17756F08-7A80-2A42-82C7-73F4D7E7229D}"/>
              </a:ext>
            </a:extLst>
          </p:cNvPr>
          <p:cNvCxnSpPr>
            <a:cxnSpLocks/>
          </p:cNvCxnSpPr>
          <p:nvPr/>
        </p:nvCxnSpPr>
        <p:spPr>
          <a:xfrm>
            <a:off x="2292348" y="2559845"/>
            <a:ext cx="0" cy="117903"/>
          </a:xfrm>
          <a:prstGeom prst="line">
            <a:avLst/>
          </a:prstGeom>
          <a:ln w="19050" cap="flat" cmpd="sng" algn="ctr">
            <a:solidFill>
              <a:srgbClr val="FF0000"/>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2" name="직선 연결선 31">
            <a:extLst>
              <a:ext uri="{FF2B5EF4-FFF2-40B4-BE49-F238E27FC236}">
                <a16:creationId xmlns:a16="http://schemas.microsoft.com/office/drawing/2014/main" id="{C383FE13-D82F-C5EC-6F7C-9B41D9CEDED9}"/>
              </a:ext>
            </a:extLst>
          </p:cNvPr>
          <p:cNvCxnSpPr>
            <a:cxnSpLocks/>
          </p:cNvCxnSpPr>
          <p:nvPr/>
        </p:nvCxnSpPr>
        <p:spPr>
          <a:xfrm>
            <a:off x="2204241" y="2453847"/>
            <a:ext cx="0" cy="72000"/>
          </a:xfrm>
          <a:prstGeom prst="line">
            <a:avLst/>
          </a:prstGeom>
          <a:ln w="19050" cap="flat" cmpd="sng" algn="ctr">
            <a:solidFill>
              <a:srgbClr val="FF0000"/>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3" name="직선 연결선 32">
            <a:extLst>
              <a:ext uri="{FF2B5EF4-FFF2-40B4-BE49-F238E27FC236}">
                <a16:creationId xmlns:a16="http://schemas.microsoft.com/office/drawing/2014/main" id="{321A0A52-C80D-9759-1578-CDF5EA17EAC0}"/>
              </a:ext>
            </a:extLst>
          </p:cNvPr>
          <p:cNvCxnSpPr>
            <a:cxnSpLocks/>
          </p:cNvCxnSpPr>
          <p:nvPr/>
        </p:nvCxnSpPr>
        <p:spPr>
          <a:xfrm>
            <a:off x="2208207" y="2033798"/>
            <a:ext cx="0" cy="36000"/>
          </a:xfrm>
          <a:prstGeom prst="line">
            <a:avLst/>
          </a:prstGeom>
          <a:ln w="19050" cap="flat" cmpd="sng" algn="ctr">
            <a:solidFill>
              <a:srgbClr val="FF0000"/>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직선 연결선 34">
            <a:extLst>
              <a:ext uri="{FF2B5EF4-FFF2-40B4-BE49-F238E27FC236}">
                <a16:creationId xmlns:a16="http://schemas.microsoft.com/office/drawing/2014/main" id="{4B6A8789-E9C0-2E48-6B02-03A19A162AB6}"/>
              </a:ext>
            </a:extLst>
          </p:cNvPr>
          <p:cNvCxnSpPr>
            <a:cxnSpLocks/>
          </p:cNvCxnSpPr>
          <p:nvPr/>
        </p:nvCxnSpPr>
        <p:spPr>
          <a:xfrm flipH="1" flipV="1">
            <a:off x="1966911" y="2036179"/>
            <a:ext cx="95250" cy="281"/>
          </a:xfrm>
          <a:prstGeom prst="line">
            <a:avLst/>
          </a:prstGeom>
          <a:ln w="19050" cap="flat" cmpd="sng" algn="ctr">
            <a:solidFill>
              <a:srgbClr val="FF0000"/>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8" name="직선 연결선 37">
            <a:extLst>
              <a:ext uri="{FF2B5EF4-FFF2-40B4-BE49-F238E27FC236}">
                <a16:creationId xmlns:a16="http://schemas.microsoft.com/office/drawing/2014/main" id="{B490531C-30A1-C150-0BE0-62EE7CC72183}"/>
              </a:ext>
            </a:extLst>
          </p:cNvPr>
          <p:cNvCxnSpPr>
            <a:cxnSpLocks/>
          </p:cNvCxnSpPr>
          <p:nvPr/>
        </p:nvCxnSpPr>
        <p:spPr>
          <a:xfrm flipH="1" flipV="1">
            <a:off x="2143556" y="2033517"/>
            <a:ext cx="72000" cy="281"/>
          </a:xfrm>
          <a:prstGeom prst="line">
            <a:avLst/>
          </a:prstGeom>
          <a:ln w="19050" cap="flat" cmpd="sng" algn="ctr">
            <a:solidFill>
              <a:srgbClr val="FF0000"/>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9" name="직선 연결선 38">
            <a:extLst>
              <a:ext uri="{FF2B5EF4-FFF2-40B4-BE49-F238E27FC236}">
                <a16:creationId xmlns:a16="http://schemas.microsoft.com/office/drawing/2014/main" id="{2AB1F6B1-9522-9A63-C561-DF837E3F8439}"/>
              </a:ext>
            </a:extLst>
          </p:cNvPr>
          <p:cNvCxnSpPr>
            <a:cxnSpLocks/>
          </p:cNvCxnSpPr>
          <p:nvPr/>
        </p:nvCxnSpPr>
        <p:spPr>
          <a:xfrm flipH="1" flipV="1">
            <a:off x="2194189" y="2527876"/>
            <a:ext cx="72000" cy="281"/>
          </a:xfrm>
          <a:prstGeom prst="line">
            <a:avLst/>
          </a:prstGeom>
          <a:ln w="19050" cap="flat" cmpd="sng" algn="ctr">
            <a:solidFill>
              <a:srgbClr val="FF0000"/>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0" name="직선 화살표 연결선 39">
            <a:extLst>
              <a:ext uri="{FF2B5EF4-FFF2-40B4-BE49-F238E27FC236}">
                <a16:creationId xmlns:a16="http://schemas.microsoft.com/office/drawing/2014/main" id="{C5B60AE1-7E21-B3D9-0413-ADE23DAC62B3}"/>
              </a:ext>
            </a:extLst>
          </p:cNvPr>
          <p:cNvCxnSpPr>
            <a:cxnSpLocks/>
          </p:cNvCxnSpPr>
          <p:nvPr/>
        </p:nvCxnSpPr>
        <p:spPr>
          <a:xfrm>
            <a:off x="1962147" y="2767409"/>
            <a:ext cx="0" cy="242491"/>
          </a:xfrm>
          <a:prstGeom prst="straightConnector1">
            <a:avLst/>
          </a:prstGeom>
          <a:ln w="19050" cap="flat" cmpd="sng" algn="ctr">
            <a:solidFill>
              <a:srgbClr val="FF000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43" name="직선 화살표 연결선 42">
            <a:extLst>
              <a:ext uri="{FF2B5EF4-FFF2-40B4-BE49-F238E27FC236}">
                <a16:creationId xmlns:a16="http://schemas.microsoft.com/office/drawing/2014/main" id="{7B0E4611-568B-FAF1-A3FB-F7F7A4A96BB9}"/>
              </a:ext>
            </a:extLst>
          </p:cNvPr>
          <p:cNvCxnSpPr>
            <a:cxnSpLocks/>
          </p:cNvCxnSpPr>
          <p:nvPr/>
        </p:nvCxnSpPr>
        <p:spPr>
          <a:xfrm>
            <a:off x="1958442" y="3007519"/>
            <a:ext cx="434714" cy="0"/>
          </a:xfrm>
          <a:prstGeom prst="straightConnector1">
            <a:avLst/>
          </a:prstGeom>
          <a:ln w="19050" cap="flat" cmpd="sng" algn="ctr">
            <a:solidFill>
              <a:srgbClr val="FF000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47" name="직선 화살표 연결선 46">
            <a:extLst>
              <a:ext uri="{FF2B5EF4-FFF2-40B4-BE49-F238E27FC236}">
                <a16:creationId xmlns:a16="http://schemas.microsoft.com/office/drawing/2014/main" id="{B19EA758-E3A2-02E3-56C8-479182AF51D8}"/>
              </a:ext>
            </a:extLst>
          </p:cNvPr>
          <p:cNvCxnSpPr>
            <a:cxnSpLocks/>
          </p:cNvCxnSpPr>
          <p:nvPr/>
        </p:nvCxnSpPr>
        <p:spPr>
          <a:xfrm>
            <a:off x="2487080" y="3005138"/>
            <a:ext cx="225164" cy="2381"/>
          </a:xfrm>
          <a:prstGeom prst="straightConnector1">
            <a:avLst/>
          </a:prstGeom>
          <a:ln w="19050" cap="flat" cmpd="sng" algn="ctr">
            <a:solidFill>
              <a:srgbClr val="FF000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49" name="직선 화살표 연결선 48">
            <a:extLst>
              <a:ext uri="{FF2B5EF4-FFF2-40B4-BE49-F238E27FC236}">
                <a16:creationId xmlns:a16="http://schemas.microsoft.com/office/drawing/2014/main" id="{6425DD7D-7593-50A9-D775-AAA51F8AA3AE}"/>
              </a:ext>
            </a:extLst>
          </p:cNvPr>
          <p:cNvCxnSpPr>
            <a:cxnSpLocks/>
          </p:cNvCxnSpPr>
          <p:nvPr/>
        </p:nvCxnSpPr>
        <p:spPr>
          <a:xfrm>
            <a:off x="2694248" y="3019424"/>
            <a:ext cx="0" cy="297656"/>
          </a:xfrm>
          <a:prstGeom prst="straightConnector1">
            <a:avLst/>
          </a:prstGeom>
          <a:ln w="19050" cap="flat" cmpd="sng" algn="ctr">
            <a:solidFill>
              <a:srgbClr val="FF000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52" name="직선 화살표 연결선 51">
            <a:extLst>
              <a:ext uri="{FF2B5EF4-FFF2-40B4-BE49-F238E27FC236}">
                <a16:creationId xmlns:a16="http://schemas.microsoft.com/office/drawing/2014/main" id="{2E2E2C29-AF4B-8ED2-3E89-82CC88189206}"/>
              </a:ext>
            </a:extLst>
          </p:cNvPr>
          <p:cNvCxnSpPr>
            <a:cxnSpLocks/>
          </p:cNvCxnSpPr>
          <p:nvPr/>
        </p:nvCxnSpPr>
        <p:spPr>
          <a:xfrm flipH="1">
            <a:off x="2598999" y="3405186"/>
            <a:ext cx="98958" cy="0"/>
          </a:xfrm>
          <a:prstGeom prst="straightConnector1">
            <a:avLst/>
          </a:prstGeom>
          <a:ln w="19050" cap="flat" cmpd="sng" algn="ctr">
            <a:solidFill>
              <a:srgbClr val="FF000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54" name="직선 화살표 연결선 53">
            <a:extLst>
              <a:ext uri="{FF2B5EF4-FFF2-40B4-BE49-F238E27FC236}">
                <a16:creationId xmlns:a16="http://schemas.microsoft.com/office/drawing/2014/main" id="{6667037A-FB53-AFE1-F63A-50A5825095A7}"/>
              </a:ext>
            </a:extLst>
          </p:cNvPr>
          <p:cNvCxnSpPr>
            <a:cxnSpLocks/>
          </p:cNvCxnSpPr>
          <p:nvPr/>
        </p:nvCxnSpPr>
        <p:spPr>
          <a:xfrm flipH="1">
            <a:off x="1847578" y="3475830"/>
            <a:ext cx="428102" cy="0"/>
          </a:xfrm>
          <a:prstGeom prst="straightConnector1">
            <a:avLst/>
          </a:prstGeom>
          <a:ln w="19050" cap="flat" cmpd="sng" algn="ctr">
            <a:solidFill>
              <a:srgbClr val="FF000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56" name="직선 화살표 연결선 55">
            <a:extLst>
              <a:ext uri="{FF2B5EF4-FFF2-40B4-BE49-F238E27FC236}">
                <a16:creationId xmlns:a16="http://schemas.microsoft.com/office/drawing/2014/main" id="{0C191EBD-6644-13DD-6B66-6F363B7C324F}"/>
              </a:ext>
            </a:extLst>
          </p:cNvPr>
          <p:cNvCxnSpPr>
            <a:cxnSpLocks/>
          </p:cNvCxnSpPr>
          <p:nvPr/>
        </p:nvCxnSpPr>
        <p:spPr>
          <a:xfrm flipV="1">
            <a:off x="1847576" y="2745977"/>
            <a:ext cx="2383" cy="503634"/>
          </a:xfrm>
          <a:prstGeom prst="straightConnector1">
            <a:avLst/>
          </a:prstGeom>
          <a:ln w="19050" cap="flat" cmpd="sng" algn="ctr">
            <a:solidFill>
              <a:srgbClr val="FF000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59" name="직선 연결선 58">
            <a:extLst>
              <a:ext uri="{FF2B5EF4-FFF2-40B4-BE49-F238E27FC236}">
                <a16:creationId xmlns:a16="http://schemas.microsoft.com/office/drawing/2014/main" id="{C0E89335-E88E-D050-10AF-E352674A7856}"/>
              </a:ext>
            </a:extLst>
          </p:cNvPr>
          <p:cNvCxnSpPr>
            <a:cxnSpLocks/>
          </p:cNvCxnSpPr>
          <p:nvPr/>
        </p:nvCxnSpPr>
        <p:spPr>
          <a:xfrm>
            <a:off x="1846781" y="3294426"/>
            <a:ext cx="0" cy="72000"/>
          </a:xfrm>
          <a:prstGeom prst="line">
            <a:avLst/>
          </a:prstGeom>
          <a:ln w="19050" cap="flat" cmpd="sng" algn="ctr">
            <a:solidFill>
              <a:srgbClr val="FF0000"/>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0" name="직선 화살표 연결선 59">
            <a:extLst>
              <a:ext uri="{FF2B5EF4-FFF2-40B4-BE49-F238E27FC236}">
                <a16:creationId xmlns:a16="http://schemas.microsoft.com/office/drawing/2014/main" id="{8976E64D-36F7-458B-ECFA-537F672AE353}"/>
              </a:ext>
            </a:extLst>
          </p:cNvPr>
          <p:cNvCxnSpPr>
            <a:cxnSpLocks/>
          </p:cNvCxnSpPr>
          <p:nvPr/>
        </p:nvCxnSpPr>
        <p:spPr>
          <a:xfrm flipH="1" flipV="1">
            <a:off x="1846781" y="1594645"/>
            <a:ext cx="795" cy="1119980"/>
          </a:xfrm>
          <a:prstGeom prst="straightConnector1">
            <a:avLst/>
          </a:prstGeom>
          <a:ln w="19050" cap="flat" cmpd="sng" algn="ctr">
            <a:solidFill>
              <a:srgbClr val="FF000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62" name="직선 화살표 연결선 61">
            <a:extLst>
              <a:ext uri="{FF2B5EF4-FFF2-40B4-BE49-F238E27FC236}">
                <a16:creationId xmlns:a16="http://schemas.microsoft.com/office/drawing/2014/main" id="{A8DCBE2E-8C13-1DBB-5506-A74F11286AA2}"/>
              </a:ext>
            </a:extLst>
          </p:cNvPr>
          <p:cNvCxnSpPr>
            <a:cxnSpLocks/>
          </p:cNvCxnSpPr>
          <p:nvPr/>
        </p:nvCxnSpPr>
        <p:spPr>
          <a:xfrm flipH="1" flipV="1">
            <a:off x="1846783" y="435586"/>
            <a:ext cx="795" cy="1119980"/>
          </a:xfrm>
          <a:prstGeom prst="straightConnector1">
            <a:avLst/>
          </a:prstGeom>
          <a:ln w="19050" cap="flat" cmpd="sng" algn="ctr">
            <a:solidFill>
              <a:srgbClr val="FF000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63" name="직선 화살표 연결선 62">
            <a:extLst>
              <a:ext uri="{FF2B5EF4-FFF2-40B4-BE49-F238E27FC236}">
                <a16:creationId xmlns:a16="http://schemas.microsoft.com/office/drawing/2014/main" id="{812AE1D6-BC1D-4CAF-BA24-304428E9A5F3}"/>
              </a:ext>
            </a:extLst>
          </p:cNvPr>
          <p:cNvCxnSpPr>
            <a:cxnSpLocks/>
          </p:cNvCxnSpPr>
          <p:nvPr/>
        </p:nvCxnSpPr>
        <p:spPr>
          <a:xfrm>
            <a:off x="1847578" y="445110"/>
            <a:ext cx="1288528" cy="0"/>
          </a:xfrm>
          <a:prstGeom prst="straightConnector1">
            <a:avLst/>
          </a:prstGeom>
          <a:ln w="19050" cap="flat" cmpd="sng" algn="ctr">
            <a:solidFill>
              <a:srgbClr val="FF000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9219" name="직선 화살표 연결선 9218">
            <a:extLst>
              <a:ext uri="{FF2B5EF4-FFF2-40B4-BE49-F238E27FC236}">
                <a16:creationId xmlns:a16="http://schemas.microsoft.com/office/drawing/2014/main" id="{9F15F497-1E05-46F8-8C86-E52BFBCC9A22}"/>
              </a:ext>
            </a:extLst>
          </p:cNvPr>
          <p:cNvCxnSpPr>
            <a:cxnSpLocks/>
          </p:cNvCxnSpPr>
          <p:nvPr/>
        </p:nvCxnSpPr>
        <p:spPr>
          <a:xfrm>
            <a:off x="2694248" y="449122"/>
            <a:ext cx="0" cy="191434"/>
          </a:xfrm>
          <a:prstGeom prst="straightConnector1">
            <a:avLst/>
          </a:prstGeom>
          <a:ln w="19050" cap="flat" cmpd="sng" algn="ctr">
            <a:solidFill>
              <a:srgbClr val="92D05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9222" name="직선 화살표 연결선 9221">
            <a:extLst>
              <a:ext uri="{FF2B5EF4-FFF2-40B4-BE49-F238E27FC236}">
                <a16:creationId xmlns:a16="http://schemas.microsoft.com/office/drawing/2014/main" id="{D5B26372-928D-D732-271E-C81816629E2C}"/>
              </a:ext>
            </a:extLst>
          </p:cNvPr>
          <p:cNvCxnSpPr>
            <a:cxnSpLocks/>
          </p:cNvCxnSpPr>
          <p:nvPr/>
        </p:nvCxnSpPr>
        <p:spPr>
          <a:xfrm>
            <a:off x="3130016" y="449122"/>
            <a:ext cx="0" cy="191434"/>
          </a:xfrm>
          <a:prstGeom prst="straightConnector1">
            <a:avLst/>
          </a:prstGeom>
          <a:ln w="19050" cap="flat" cmpd="sng" algn="ctr">
            <a:solidFill>
              <a:srgbClr val="7030A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9223" name="직선 화살표 연결선 9222">
            <a:extLst>
              <a:ext uri="{FF2B5EF4-FFF2-40B4-BE49-F238E27FC236}">
                <a16:creationId xmlns:a16="http://schemas.microsoft.com/office/drawing/2014/main" id="{11AF0339-7EC5-F759-FD40-5D63CA8FFC4B}"/>
              </a:ext>
            </a:extLst>
          </p:cNvPr>
          <p:cNvCxnSpPr>
            <a:cxnSpLocks/>
          </p:cNvCxnSpPr>
          <p:nvPr/>
        </p:nvCxnSpPr>
        <p:spPr>
          <a:xfrm>
            <a:off x="2356110" y="1203978"/>
            <a:ext cx="0" cy="219217"/>
          </a:xfrm>
          <a:prstGeom prst="straightConnector1">
            <a:avLst/>
          </a:prstGeom>
          <a:ln w="19050" cap="flat" cmpd="sng" algn="ctr">
            <a:solidFill>
              <a:srgbClr val="92D05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9225" name="직선 화살표 연결선 9224">
            <a:extLst>
              <a:ext uri="{FF2B5EF4-FFF2-40B4-BE49-F238E27FC236}">
                <a16:creationId xmlns:a16="http://schemas.microsoft.com/office/drawing/2014/main" id="{A1CCAEF2-0EDA-746F-93C6-B936DB070D7C}"/>
              </a:ext>
            </a:extLst>
          </p:cNvPr>
          <p:cNvCxnSpPr>
            <a:cxnSpLocks/>
          </p:cNvCxnSpPr>
          <p:nvPr/>
        </p:nvCxnSpPr>
        <p:spPr>
          <a:xfrm>
            <a:off x="2349630" y="1407974"/>
            <a:ext cx="1212521" cy="0"/>
          </a:xfrm>
          <a:prstGeom prst="straightConnector1">
            <a:avLst/>
          </a:prstGeom>
          <a:ln w="19050" cap="flat" cmpd="sng" algn="ctr">
            <a:solidFill>
              <a:srgbClr val="92D05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sp>
        <p:nvSpPr>
          <p:cNvPr id="9228" name="TextBox 9227">
            <a:extLst>
              <a:ext uri="{FF2B5EF4-FFF2-40B4-BE49-F238E27FC236}">
                <a16:creationId xmlns:a16="http://schemas.microsoft.com/office/drawing/2014/main" id="{7B00BB91-1126-5401-F0BC-E649563AC95A}"/>
              </a:ext>
            </a:extLst>
          </p:cNvPr>
          <p:cNvSpPr txBox="1"/>
          <p:nvPr/>
        </p:nvSpPr>
        <p:spPr>
          <a:xfrm>
            <a:off x="8026400" y="3041286"/>
            <a:ext cx="1142123" cy="757130"/>
          </a:xfrm>
          <a:prstGeom prst="rect">
            <a:avLst/>
          </a:prstGeom>
          <a:noFill/>
        </p:spPr>
        <p:txBody>
          <a:bodyPr wrap="square" rtlCol="0">
            <a:spAutoFit/>
          </a:bodyPr>
          <a:lstStyle/>
          <a:p>
            <a:pPr>
              <a:lnSpc>
                <a:spcPct val="90000"/>
              </a:lnSpc>
            </a:pPr>
            <a:r>
              <a:rPr lang="en-US" altLang="ko-KR" sz="1600" dirty="0">
                <a:solidFill>
                  <a:srgbClr val="000000"/>
                </a:solidFill>
                <a:latin typeface="Calibri" panose="020F0502020204030204" pitchFamily="34" charset="0"/>
              </a:rPr>
              <a:t>: H.F.O.</a:t>
            </a:r>
          </a:p>
          <a:p>
            <a:pPr>
              <a:lnSpc>
                <a:spcPct val="90000"/>
              </a:lnSpc>
            </a:pPr>
            <a:r>
              <a:rPr lang="en-US" altLang="ko-KR" sz="1600" dirty="0">
                <a:solidFill>
                  <a:srgbClr val="000000"/>
                </a:solidFill>
                <a:latin typeface="Calibri" panose="020F0502020204030204" pitchFamily="34" charset="0"/>
              </a:rPr>
              <a:t>: L.S.H.F.O.</a:t>
            </a:r>
          </a:p>
          <a:p>
            <a:pPr>
              <a:lnSpc>
                <a:spcPct val="90000"/>
              </a:lnSpc>
            </a:pPr>
            <a:r>
              <a:rPr lang="en-US" altLang="ko-KR" sz="1600" dirty="0">
                <a:solidFill>
                  <a:srgbClr val="000000"/>
                </a:solidFill>
                <a:latin typeface="Calibri" panose="020F0502020204030204" pitchFamily="34" charset="0"/>
              </a:rPr>
              <a:t>: Common</a:t>
            </a:r>
          </a:p>
        </p:txBody>
      </p:sp>
      <p:cxnSp>
        <p:nvCxnSpPr>
          <p:cNvPr id="9229" name="직선 화살표 연결선 9228">
            <a:extLst>
              <a:ext uri="{FF2B5EF4-FFF2-40B4-BE49-F238E27FC236}">
                <a16:creationId xmlns:a16="http://schemas.microsoft.com/office/drawing/2014/main" id="{70637DA0-D6BF-2A38-E89A-7C1EF7540B9C}"/>
              </a:ext>
            </a:extLst>
          </p:cNvPr>
          <p:cNvCxnSpPr>
            <a:cxnSpLocks/>
          </p:cNvCxnSpPr>
          <p:nvPr/>
        </p:nvCxnSpPr>
        <p:spPr>
          <a:xfrm>
            <a:off x="7876642" y="3636169"/>
            <a:ext cx="219608" cy="0"/>
          </a:xfrm>
          <a:prstGeom prst="straightConnector1">
            <a:avLst/>
          </a:prstGeom>
          <a:ln w="19050" cap="flat" cmpd="sng" algn="ctr">
            <a:solidFill>
              <a:srgbClr val="FF000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9232" name="직선 화살표 연결선 9231">
            <a:extLst>
              <a:ext uri="{FF2B5EF4-FFF2-40B4-BE49-F238E27FC236}">
                <a16:creationId xmlns:a16="http://schemas.microsoft.com/office/drawing/2014/main" id="{07BA2D5F-927B-8E5C-77FB-81A09D6BEB81}"/>
              </a:ext>
            </a:extLst>
          </p:cNvPr>
          <p:cNvCxnSpPr>
            <a:cxnSpLocks/>
          </p:cNvCxnSpPr>
          <p:nvPr/>
        </p:nvCxnSpPr>
        <p:spPr>
          <a:xfrm>
            <a:off x="7876642" y="3204369"/>
            <a:ext cx="219608" cy="0"/>
          </a:xfrm>
          <a:prstGeom prst="straightConnector1">
            <a:avLst/>
          </a:prstGeom>
          <a:ln w="19050" cap="flat" cmpd="sng" algn="ctr">
            <a:solidFill>
              <a:srgbClr val="7030A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9233" name="직선 화살표 연결선 9232">
            <a:extLst>
              <a:ext uri="{FF2B5EF4-FFF2-40B4-BE49-F238E27FC236}">
                <a16:creationId xmlns:a16="http://schemas.microsoft.com/office/drawing/2014/main" id="{5F442720-524E-124B-49FE-B74C54C2A25D}"/>
              </a:ext>
            </a:extLst>
          </p:cNvPr>
          <p:cNvCxnSpPr>
            <a:cxnSpLocks/>
          </p:cNvCxnSpPr>
          <p:nvPr/>
        </p:nvCxnSpPr>
        <p:spPr>
          <a:xfrm>
            <a:off x="7876642" y="3424236"/>
            <a:ext cx="219608" cy="0"/>
          </a:xfrm>
          <a:prstGeom prst="straightConnector1">
            <a:avLst/>
          </a:prstGeom>
          <a:ln w="19050" cap="flat" cmpd="sng" algn="ctr">
            <a:solidFill>
              <a:srgbClr val="92D05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85501310"/>
      </p:ext>
    </p:extLst>
  </p:cSld>
  <p:clrMapOvr>
    <a:masterClrMapping/>
  </p:clrMapOvr>
  <p:transition>
    <p:wipe dir="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9993BC-C11A-8597-4558-3E86C98974AA}"/>
            </a:ext>
          </a:extLst>
        </p:cNvPr>
        <p:cNvGrpSpPr/>
        <p:nvPr/>
      </p:nvGrpSpPr>
      <p:grpSpPr>
        <a:xfrm>
          <a:off x="0" y="0"/>
          <a:ext cx="0" cy="0"/>
          <a:chOff x="0" y="0"/>
          <a:chExt cx="0" cy="0"/>
        </a:xfrm>
      </p:grpSpPr>
      <p:pic>
        <p:nvPicPr>
          <p:cNvPr id="6" name="그림 5">
            <a:extLst>
              <a:ext uri="{FF2B5EF4-FFF2-40B4-BE49-F238E27FC236}">
                <a16:creationId xmlns:a16="http://schemas.microsoft.com/office/drawing/2014/main" id="{9E62B08F-C634-2D43-D642-0855614A9C11}"/>
              </a:ext>
            </a:extLst>
          </p:cNvPr>
          <p:cNvPicPr>
            <a:picLocks noChangeAspect="1"/>
          </p:cNvPicPr>
          <p:nvPr/>
        </p:nvPicPr>
        <p:blipFill>
          <a:blip r:embed="rId3"/>
          <a:stretch>
            <a:fillRect/>
          </a:stretch>
        </p:blipFill>
        <p:spPr>
          <a:xfrm>
            <a:off x="217967" y="0"/>
            <a:ext cx="7126771" cy="5143500"/>
          </a:xfrm>
          <a:prstGeom prst="rect">
            <a:avLst/>
          </a:prstGeom>
        </p:spPr>
      </p:pic>
      <p:sp>
        <p:nvSpPr>
          <p:cNvPr id="17" name="TextBox 16">
            <a:extLst>
              <a:ext uri="{FF2B5EF4-FFF2-40B4-BE49-F238E27FC236}">
                <a16:creationId xmlns:a16="http://schemas.microsoft.com/office/drawing/2014/main" id="{F01AA871-A3C3-2FB3-C6A4-C007E47A8AC9}"/>
              </a:ext>
            </a:extLst>
          </p:cNvPr>
          <p:cNvSpPr txBox="1"/>
          <p:nvPr/>
        </p:nvSpPr>
        <p:spPr>
          <a:xfrm>
            <a:off x="7357096" y="1422807"/>
            <a:ext cx="1738776" cy="1865126"/>
          </a:xfrm>
          <a:prstGeom prst="rect">
            <a:avLst/>
          </a:prstGeom>
          <a:noFill/>
        </p:spPr>
        <p:txBody>
          <a:bodyPr wrap="square" rtlCol="0">
            <a:spAutoFit/>
          </a:bodyPr>
          <a:lstStyle/>
          <a:p>
            <a:pPr>
              <a:lnSpc>
                <a:spcPct val="90000"/>
              </a:lnSpc>
            </a:pPr>
            <a:r>
              <a:rPr lang="en-US" altLang="ko-KR" sz="1600" dirty="0">
                <a:solidFill>
                  <a:srgbClr val="000000"/>
                </a:solidFill>
                <a:latin typeface="Calibri" panose="020F0502020204030204" pitchFamily="34" charset="0"/>
              </a:rPr>
              <a:t>Since MGO does not need to be purified, it is sent from the M.G.O. </a:t>
            </a:r>
            <a:r>
              <a:rPr lang="en-US" altLang="ko-KR" sz="1600" dirty="0" err="1">
                <a:solidFill>
                  <a:srgbClr val="000000"/>
                </a:solidFill>
                <a:latin typeface="Calibri" panose="020F0502020204030204" pitchFamily="34" charset="0"/>
              </a:rPr>
              <a:t>stor</a:t>
            </a:r>
            <a:r>
              <a:rPr lang="en-US" altLang="ko-KR" sz="1600" dirty="0">
                <a:solidFill>
                  <a:srgbClr val="000000"/>
                </a:solidFill>
                <a:latin typeface="Calibri" panose="020F0502020204030204" pitchFamily="34" charset="0"/>
              </a:rPr>
              <a:t>. tank to the M.G.O. serv. tank by the M.G.O. trans. pump.</a:t>
            </a:r>
            <a:endParaRPr lang="ko-KR" altLang="en-US" sz="1600" dirty="0">
              <a:solidFill>
                <a:srgbClr val="000000"/>
              </a:solidFill>
              <a:latin typeface="Calibri" panose="020F0502020204030204" pitchFamily="34" charset="0"/>
            </a:endParaRPr>
          </a:p>
        </p:txBody>
      </p:sp>
      <p:cxnSp>
        <p:nvCxnSpPr>
          <p:cNvPr id="2" name="직선 화살표 연결선 1">
            <a:extLst>
              <a:ext uri="{FF2B5EF4-FFF2-40B4-BE49-F238E27FC236}">
                <a16:creationId xmlns:a16="http://schemas.microsoft.com/office/drawing/2014/main" id="{29671D00-30DB-B530-E097-399CADB4CE1A}"/>
              </a:ext>
            </a:extLst>
          </p:cNvPr>
          <p:cNvCxnSpPr>
            <a:cxnSpLocks/>
          </p:cNvCxnSpPr>
          <p:nvPr/>
        </p:nvCxnSpPr>
        <p:spPr>
          <a:xfrm>
            <a:off x="5757863" y="1264443"/>
            <a:ext cx="0" cy="160745"/>
          </a:xfrm>
          <a:prstGeom prst="straightConnector1">
            <a:avLst/>
          </a:prstGeom>
          <a:ln w="19050" cap="flat" cmpd="sng" algn="ctr">
            <a:solidFill>
              <a:srgbClr val="0070C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7" name="직선 화살표 연결선 6">
            <a:extLst>
              <a:ext uri="{FF2B5EF4-FFF2-40B4-BE49-F238E27FC236}">
                <a16:creationId xmlns:a16="http://schemas.microsoft.com/office/drawing/2014/main" id="{06A58EFA-2E6C-64FA-8366-2FE72FB9C307}"/>
              </a:ext>
            </a:extLst>
          </p:cNvPr>
          <p:cNvCxnSpPr>
            <a:cxnSpLocks/>
          </p:cNvCxnSpPr>
          <p:nvPr/>
        </p:nvCxnSpPr>
        <p:spPr>
          <a:xfrm>
            <a:off x="5757863" y="1597819"/>
            <a:ext cx="0" cy="876300"/>
          </a:xfrm>
          <a:prstGeom prst="straightConnector1">
            <a:avLst/>
          </a:prstGeom>
          <a:ln w="19050" cap="flat" cmpd="sng" algn="ctr">
            <a:solidFill>
              <a:srgbClr val="0070C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9" name="직선 화살표 연결선 8">
            <a:extLst>
              <a:ext uri="{FF2B5EF4-FFF2-40B4-BE49-F238E27FC236}">
                <a16:creationId xmlns:a16="http://schemas.microsoft.com/office/drawing/2014/main" id="{3F60B7CF-7A49-9704-633B-E2F1851620B0}"/>
              </a:ext>
            </a:extLst>
          </p:cNvPr>
          <p:cNvCxnSpPr>
            <a:cxnSpLocks/>
          </p:cNvCxnSpPr>
          <p:nvPr/>
        </p:nvCxnSpPr>
        <p:spPr>
          <a:xfrm flipH="1">
            <a:off x="5553075" y="2219326"/>
            <a:ext cx="133350" cy="0"/>
          </a:xfrm>
          <a:prstGeom prst="straightConnector1">
            <a:avLst/>
          </a:prstGeom>
          <a:ln w="19050" cap="flat" cmpd="sng" algn="ctr">
            <a:solidFill>
              <a:srgbClr val="0070C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12" name="직선 화살표 연결선 11">
            <a:extLst>
              <a:ext uri="{FF2B5EF4-FFF2-40B4-BE49-F238E27FC236}">
                <a16:creationId xmlns:a16="http://schemas.microsoft.com/office/drawing/2014/main" id="{BF566E9B-4A9F-D3F3-51BE-82DCE4A24C1A}"/>
              </a:ext>
            </a:extLst>
          </p:cNvPr>
          <p:cNvCxnSpPr>
            <a:cxnSpLocks/>
          </p:cNvCxnSpPr>
          <p:nvPr/>
        </p:nvCxnSpPr>
        <p:spPr>
          <a:xfrm flipV="1">
            <a:off x="5688806" y="2214564"/>
            <a:ext cx="0" cy="269080"/>
          </a:xfrm>
          <a:prstGeom prst="straightConnector1">
            <a:avLst/>
          </a:prstGeom>
          <a:ln w="19050" cap="flat" cmpd="sng" algn="ctr">
            <a:solidFill>
              <a:srgbClr val="0070C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14" name="직선 연결선 13">
            <a:extLst>
              <a:ext uri="{FF2B5EF4-FFF2-40B4-BE49-F238E27FC236}">
                <a16:creationId xmlns:a16="http://schemas.microsoft.com/office/drawing/2014/main" id="{1F131578-C6F0-A3DF-F4E9-2EA67863D98C}"/>
              </a:ext>
            </a:extLst>
          </p:cNvPr>
          <p:cNvCxnSpPr/>
          <p:nvPr/>
        </p:nvCxnSpPr>
        <p:spPr>
          <a:xfrm>
            <a:off x="5755482" y="1466850"/>
            <a:ext cx="0" cy="72000"/>
          </a:xfrm>
          <a:prstGeom prst="line">
            <a:avLst/>
          </a:prstGeom>
          <a:ln w="19050" cap="flat" cmpd="sng" algn="ctr">
            <a:solidFill>
              <a:srgbClr val="0070C0"/>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5" name="직선 연결선 14">
            <a:extLst>
              <a:ext uri="{FF2B5EF4-FFF2-40B4-BE49-F238E27FC236}">
                <a16:creationId xmlns:a16="http://schemas.microsoft.com/office/drawing/2014/main" id="{8AE34EF0-9A57-7EAB-CAD4-39B9E2C5F7A3}"/>
              </a:ext>
            </a:extLst>
          </p:cNvPr>
          <p:cNvCxnSpPr>
            <a:cxnSpLocks/>
          </p:cNvCxnSpPr>
          <p:nvPr/>
        </p:nvCxnSpPr>
        <p:spPr>
          <a:xfrm flipH="1">
            <a:off x="5688806" y="2477062"/>
            <a:ext cx="66676" cy="0"/>
          </a:xfrm>
          <a:prstGeom prst="line">
            <a:avLst/>
          </a:prstGeom>
          <a:ln w="19050" cap="flat" cmpd="sng" algn="ctr">
            <a:solidFill>
              <a:srgbClr val="0070C0"/>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9" name="직선 화살표 연결선 18">
            <a:extLst>
              <a:ext uri="{FF2B5EF4-FFF2-40B4-BE49-F238E27FC236}">
                <a16:creationId xmlns:a16="http://schemas.microsoft.com/office/drawing/2014/main" id="{634A7CFE-300E-79A2-9F5B-7364049F220E}"/>
              </a:ext>
            </a:extLst>
          </p:cNvPr>
          <p:cNvCxnSpPr>
            <a:cxnSpLocks/>
          </p:cNvCxnSpPr>
          <p:nvPr/>
        </p:nvCxnSpPr>
        <p:spPr>
          <a:xfrm flipH="1">
            <a:off x="5441156" y="2131220"/>
            <a:ext cx="83344" cy="0"/>
          </a:xfrm>
          <a:prstGeom prst="straightConnector1">
            <a:avLst/>
          </a:prstGeom>
          <a:ln w="19050" cap="flat" cmpd="sng" algn="ctr">
            <a:solidFill>
              <a:srgbClr val="0070C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21" name="직선 화살표 연결선 20">
            <a:extLst>
              <a:ext uri="{FF2B5EF4-FFF2-40B4-BE49-F238E27FC236}">
                <a16:creationId xmlns:a16="http://schemas.microsoft.com/office/drawing/2014/main" id="{DD6D4DAB-A1F0-7A3B-5DE6-7BABD7A807F3}"/>
              </a:ext>
            </a:extLst>
          </p:cNvPr>
          <p:cNvCxnSpPr>
            <a:cxnSpLocks/>
          </p:cNvCxnSpPr>
          <p:nvPr/>
        </p:nvCxnSpPr>
        <p:spPr>
          <a:xfrm flipH="1">
            <a:off x="4726781" y="2131220"/>
            <a:ext cx="228600" cy="0"/>
          </a:xfrm>
          <a:prstGeom prst="straightConnector1">
            <a:avLst/>
          </a:prstGeom>
          <a:ln w="19050" cap="flat" cmpd="sng" algn="ctr">
            <a:solidFill>
              <a:srgbClr val="0070C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23" name="직선 연결선 22">
            <a:extLst>
              <a:ext uri="{FF2B5EF4-FFF2-40B4-BE49-F238E27FC236}">
                <a16:creationId xmlns:a16="http://schemas.microsoft.com/office/drawing/2014/main" id="{66E6FFDA-F7D8-7823-052A-C67988C20EFE}"/>
              </a:ext>
            </a:extLst>
          </p:cNvPr>
          <p:cNvCxnSpPr>
            <a:cxnSpLocks/>
          </p:cNvCxnSpPr>
          <p:nvPr/>
        </p:nvCxnSpPr>
        <p:spPr>
          <a:xfrm flipH="1">
            <a:off x="4619625" y="2031207"/>
            <a:ext cx="66676" cy="0"/>
          </a:xfrm>
          <a:prstGeom prst="line">
            <a:avLst/>
          </a:prstGeom>
          <a:ln w="19050" cap="flat" cmpd="sng" algn="ctr">
            <a:solidFill>
              <a:srgbClr val="0070C0"/>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직선 화살표 연결선 23">
            <a:extLst>
              <a:ext uri="{FF2B5EF4-FFF2-40B4-BE49-F238E27FC236}">
                <a16:creationId xmlns:a16="http://schemas.microsoft.com/office/drawing/2014/main" id="{55789404-82C4-A511-455E-0438F27DC233}"/>
              </a:ext>
            </a:extLst>
          </p:cNvPr>
          <p:cNvCxnSpPr>
            <a:cxnSpLocks/>
          </p:cNvCxnSpPr>
          <p:nvPr/>
        </p:nvCxnSpPr>
        <p:spPr>
          <a:xfrm flipV="1">
            <a:off x="4626768" y="1597820"/>
            <a:ext cx="0" cy="433387"/>
          </a:xfrm>
          <a:prstGeom prst="straightConnector1">
            <a:avLst/>
          </a:prstGeom>
          <a:ln w="19050" cap="flat" cmpd="sng" algn="ctr">
            <a:solidFill>
              <a:srgbClr val="0070C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26" name="직선 화살표 연결선 25">
            <a:extLst>
              <a:ext uri="{FF2B5EF4-FFF2-40B4-BE49-F238E27FC236}">
                <a16:creationId xmlns:a16="http://schemas.microsoft.com/office/drawing/2014/main" id="{C3BCB006-0593-DAED-5A04-43C0F32D5F2B}"/>
              </a:ext>
            </a:extLst>
          </p:cNvPr>
          <p:cNvCxnSpPr>
            <a:cxnSpLocks/>
          </p:cNvCxnSpPr>
          <p:nvPr/>
        </p:nvCxnSpPr>
        <p:spPr>
          <a:xfrm flipH="1" flipV="1">
            <a:off x="4626768" y="116681"/>
            <a:ext cx="2382" cy="1433512"/>
          </a:xfrm>
          <a:prstGeom prst="straightConnector1">
            <a:avLst/>
          </a:prstGeom>
          <a:ln w="19050" cap="flat" cmpd="sng" algn="ctr">
            <a:solidFill>
              <a:srgbClr val="0070C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29" name="직선 화살표 연결선 28">
            <a:extLst>
              <a:ext uri="{FF2B5EF4-FFF2-40B4-BE49-F238E27FC236}">
                <a16:creationId xmlns:a16="http://schemas.microsoft.com/office/drawing/2014/main" id="{B56185B0-E3C6-4E7E-877A-D094923294C7}"/>
              </a:ext>
            </a:extLst>
          </p:cNvPr>
          <p:cNvCxnSpPr>
            <a:cxnSpLocks/>
          </p:cNvCxnSpPr>
          <p:nvPr/>
        </p:nvCxnSpPr>
        <p:spPr>
          <a:xfrm flipH="1">
            <a:off x="2381251" y="109537"/>
            <a:ext cx="2243137" cy="0"/>
          </a:xfrm>
          <a:prstGeom prst="straightConnector1">
            <a:avLst/>
          </a:prstGeom>
          <a:ln w="19050" cap="flat" cmpd="sng" algn="ctr">
            <a:solidFill>
              <a:srgbClr val="0070C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32" name="직선 화살표 연결선 31">
            <a:extLst>
              <a:ext uri="{FF2B5EF4-FFF2-40B4-BE49-F238E27FC236}">
                <a16:creationId xmlns:a16="http://schemas.microsoft.com/office/drawing/2014/main" id="{7C6D41A8-8B92-73F8-6110-450B0C8F7B73}"/>
              </a:ext>
            </a:extLst>
          </p:cNvPr>
          <p:cNvCxnSpPr>
            <a:cxnSpLocks/>
          </p:cNvCxnSpPr>
          <p:nvPr/>
        </p:nvCxnSpPr>
        <p:spPr>
          <a:xfrm flipH="1">
            <a:off x="1193007" y="109537"/>
            <a:ext cx="1104900" cy="0"/>
          </a:xfrm>
          <a:prstGeom prst="straightConnector1">
            <a:avLst/>
          </a:prstGeom>
          <a:ln w="19050" cap="flat" cmpd="sng" algn="ctr">
            <a:solidFill>
              <a:srgbClr val="0070C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34" name="직선 화살표 연결선 33">
            <a:extLst>
              <a:ext uri="{FF2B5EF4-FFF2-40B4-BE49-F238E27FC236}">
                <a16:creationId xmlns:a16="http://schemas.microsoft.com/office/drawing/2014/main" id="{6E93A8E9-562A-EB5E-14FC-4D9293CA5389}"/>
              </a:ext>
            </a:extLst>
          </p:cNvPr>
          <p:cNvCxnSpPr>
            <a:cxnSpLocks/>
          </p:cNvCxnSpPr>
          <p:nvPr/>
        </p:nvCxnSpPr>
        <p:spPr>
          <a:xfrm flipH="1">
            <a:off x="1193007" y="109537"/>
            <a:ext cx="7144" cy="528638"/>
          </a:xfrm>
          <a:prstGeom prst="straightConnector1">
            <a:avLst/>
          </a:prstGeom>
          <a:ln w="19050" cap="flat" cmpd="sng" algn="ctr">
            <a:solidFill>
              <a:srgbClr val="0070C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37" name="직선 연결선 36">
            <a:extLst>
              <a:ext uri="{FF2B5EF4-FFF2-40B4-BE49-F238E27FC236}">
                <a16:creationId xmlns:a16="http://schemas.microsoft.com/office/drawing/2014/main" id="{A6E49B3C-DC15-B679-882F-875260B135F1}"/>
              </a:ext>
            </a:extLst>
          </p:cNvPr>
          <p:cNvCxnSpPr>
            <a:cxnSpLocks/>
          </p:cNvCxnSpPr>
          <p:nvPr/>
        </p:nvCxnSpPr>
        <p:spPr>
          <a:xfrm flipV="1">
            <a:off x="4726781" y="2066926"/>
            <a:ext cx="0" cy="66675"/>
          </a:xfrm>
          <a:prstGeom prst="line">
            <a:avLst/>
          </a:prstGeom>
          <a:ln w="19050" cap="flat" cmpd="sng" algn="ctr">
            <a:solidFill>
              <a:srgbClr val="0070C0"/>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08963106"/>
      </p:ext>
    </p:extLst>
  </p:cSld>
  <p:clrMapOvr>
    <a:masterClrMapping/>
  </p:clrMapOvr>
  <p:transition>
    <p:wipe dir="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A1942F-B03A-DB84-E9DA-85137CE73FF5}"/>
            </a:ext>
          </a:extLst>
        </p:cNvPr>
        <p:cNvGrpSpPr/>
        <p:nvPr/>
      </p:nvGrpSpPr>
      <p:grpSpPr>
        <a:xfrm>
          <a:off x="0" y="0"/>
          <a:ext cx="0" cy="0"/>
          <a:chOff x="0" y="0"/>
          <a:chExt cx="0" cy="0"/>
        </a:xfrm>
      </p:grpSpPr>
      <p:pic>
        <p:nvPicPr>
          <p:cNvPr id="10" name="그림 9">
            <a:extLst>
              <a:ext uri="{FF2B5EF4-FFF2-40B4-BE49-F238E27FC236}">
                <a16:creationId xmlns:a16="http://schemas.microsoft.com/office/drawing/2014/main" id="{D4B26499-3718-CD2B-A827-56F650B48558}"/>
              </a:ext>
            </a:extLst>
          </p:cNvPr>
          <p:cNvPicPr>
            <a:picLocks noChangeAspect="1"/>
          </p:cNvPicPr>
          <p:nvPr/>
        </p:nvPicPr>
        <p:blipFill>
          <a:blip r:embed="rId3"/>
          <a:stretch>
            <a:fillRect/>
          </a:stretch>
        </p:blipFill>
        <p:spPr>
          <a:xfrm>
            <a:off x="311471" y="0"/>
            <a:ext cx="7179937" cy="5143500"/>
          </a:xfrm>
          <a:prstGeom prst="rect">
            <a:avLst/>
          </a:prstGeom>
        </p:spPr>
      </p:pic>
    </p:spTree>
    <p:extLst>
      <p:ext uri="{BB962C8B-B14F-4D97-AF65-F5344CB8AC3E}">
        <p14:creationId xmlns:p14="http://schemas.microsoft.com/office/powerpoint/2010/main" val="715439304"/>
      </p:ext>
    </p:extLst>
  </p:cSld>
  <p:clrMapOvr>
    <a:masterClrMapping/>
  </p:clrMapOvr>
  <p:transition>
    <p:wipe dir="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1F9B07-A386-067E-F201-5817F418C9B9}"/>
            </a:ext>
          </a:extLst>
        </p:cNvPr>
        <p:cNvGrpSpPr/>
        <p:nvPr/>
      </p:nvGrpSpPr>
      <p:grpSpPr>
        <a:xfrm>
          <a:off x="0" y="0"/>
          <a:ext cx="0" cy="0"/>
          <a:chOff x="0" y="0"/>
          <a:chExt cx="0" cy="0"/>
        </a:xfrm>
      </p:grpSpPr>
      <p:sp>
        <p:nvSpPr>
          <p:cNvPr id="17" name="TextBox 16">
            <a:extLst>
              <a:ext uri="{FF2B5EF4-FFF2-40B4-BE49-F238E27FC236}">
                <a16:creationId xmlns:a16="http://schemas.microsoft.com/office/drawing/2014/main" id="{40C7E483-3ED4-11C7-4FD7-5FADBE452F1E}"/>
              </a:ext>
            </a:extLst>
          </p:cNvPr>
          <p:cNvSpPr txBox="1"/>
          <p:nvPr/>
        </p:nvSpPr>
        <p:spPr>
          <a:xfrm>
            <a:off x="7507348" y="618894"/>
            <a:ext cx="1615023" cy="2806922"/>
          </a:xfrm>
          <a:prstGeom prst="rect">
            <a:avLst/>
          </a:prstGeom>
          <a:noFill/>
        </p:spPr>
        <p:txBody>
          <a:bodyPr wrap="square" rtlCol="0">
            <a:spAutoFit/>
          </a:bodyPr>
          <a:lstStyle/>
          <a:p>
            <a:pPr>
              <a:lnSpc>
                <a:spcPct val="90000"/>
              </a:lnSpc>
            </a:pPr>
            <a:r>
              <a:rPr lang="en-US" altLang="ko-KR" sz="1400" dirty="0">
                <a:solidFill>
                  <a:srgbClr val="000000"/>
                </a:solidFill>
                <a:latin typeface="Calibri" panose="020F0502020204030204" pitchFamily="34" charset="0"/>
              </a:rPr>
              <a:t>HFO or LSHFO reaches the G/E inlet from the </a:t>
            </a:r>
          </a:p>
          <a:p>
            <a:pPr>
              <a:lnSpc>
                <a:spcPct val="90000"/>
              </a:lnSpc>
            </a:pPr>
            <a:r>
              <a:rPr lang="en-US" altLang="ko-KR" sz="1400" dirty="0">
                <a:solidFill>
                  <a:srgbClr val="000000"/>
                </a:solidFill>
                <a:latin typeface="Calibri" panose="020F0502020204030204" pitchFamily="34" charset="0"/>
              </a:rPr>
              <a:t>1) service tank through the </a:t>
            </a:r>
          </a:p>
          <a:p>
            <a:pPr>
              <a:lnSpc>
                <a:spcPct val="90000"/>
              </a:lnSpc>
            </a:pPr>
            <a:r>
              <a:rPr lang="en-US" altLang="ko-KR" sz="1400" dirty="0">
                <a:solidFill>
                  <a:srgbClr val="000000"/>
                </a:solidFill>
                <a:latin typeface="Calibri" panose="020F0502020204030204" pitchFamily="34" charset="0"/>
              </a:rPr>
              <a:t>2) G/E F.O. supply pump, </a:t>
            </a:r>
          </a:p>
          <a:p>
            <a:pPr>
              <a:lnSpc>
                <a:spcPct val="90000"/>
              </a:lnSpc>
            </a:pPr>
            <a:r>
              <a:rPr lang="en-US" altLang="ko-KR" sz="1400" dirty="0">
                <a:solidFill>
                  <a:srgbClr val="000000"/>
                </a:solidFill>
                <a:latin typeface="Calibri" panose="020F0502020204030204" pitchFamily="34" charset="0"/>
              </a:rPr>
              <a:t>3) Flowmeter, </a:t>
            </a:r>
          </a:p>
          <a:p>
            <a:pPr>
              <a:lnSpc>
                <a:spcPct val="90000"/>
              </a:lnSpc>
            </a:pPr>
            <a:r>
              <a:rPr lang="en-US" altLang="ko-KR" sz="1400" dirty="0">
                <a:solidFill>
                  <a:srgbClr val="000000"/>
                </a:solidFill>
                <a:latin typeface="Calibri" panose="020F0502020204030204" pitchFamily="34" charset="0"/>
              </a:rPr>
              <a:t>4) G/E F.O. booster pump, </a:t>
            </a:r>
          </a:p>
          <a:p>
            <a:pPr>
              <a:lnSpc>
                <a:spcPct val="90000"/>
              </a:lnSpc>
            </a:pPr>
            <a:r>
              <a:rPr lang="en-US" altLang="ko-KR" sz="1400" dirty="0">
                <a:solidFill>
                  <a:srgbClr val="000000"/>
                </a:solidFill>
                <a:latin typeface="Calibri" panose="020F0502020204030204" pitchFamily="34" charset="0"/>
              </a:rPr>
              <a:t>5) G/E F.O. heater, 6) </a:t>
            </a:r>
            <a:r>
              <a:rPr lang="en-US" altLang="ko-KR" sz="1400" dirty="0" err="1">
                <a:solidFill>
                  <a:srgbClr val="000000"/>
                </a:solidFill>
                <a:latin typeface="Calibri" panose="020F0502020204030204" pitchFamily="34" charset="0"/>
              </a:rPr>
              <a:t>Viscorator</a:t>
            </a:r>
            <a:r>
              <a:rPr lang="en-US" altLang="ko-KR" sz="1400" dirty="0">
                <a:solidFill>
                  <a:srgbClr val="000000"/>
                </a:solidFill>
                <a:latin typeface="Calibri" panose="020F0502020204030204" pitchFamily="34" charset="0"/>
              </a:rPr>
              <a:t>,  </a:t>
            </a:r>
          </a:p>
          <a:p>
            <a:pPr>
              <a:lnSpc>
                <a:spcPct val="90000"/>
              </a:lnSpc>
            </a:pPr>
            <a:r>
              <a:rPr lang="en-US" altLang="ko-KR" sz="1400" dirty="0">
                <a:solidFill>
                  <a:srgbClr val="000000"/>
                </a:solidFill>
                <a:latin typeface="Calibri" panose="020F0502020204030204" pitchFamily="34" charset="0"/>
              </a:rPr>
              <a:t>7) G/E F.O. auto back-flushing filter.</a:t>
            </a:r>
          </a:p>
        </p:txBody>
      </p:sp>
      <p:pic>
        <p:nvPicPr>
          <p:cNvPr id="10" name="그림 9">
            <a:extLst>
              <a:ext uri="{FF2B5EF4-FFF2-40B4-BE49-F238E27FC236}">
                <a16:creationId xmlns:a16="http://schemas.microsoft.com/office/drawing/2014/main" id="{33408F12-B475-2B99-D65A-6D970176CC73}"/>
              </a:ext>
            </a:extLst>
          </p:cNvPr>
          <p:cNvPicPr>
            <a:picLocks noChangeAspect="1"/>
          </p:cNvPicPr>
          <p:nvPr/>
        </p:nvPicPr>
        <p:blipFill>
          <a:blip r:embed="rId3"/>
          <a:stretch>
            <a:fillRect/>
          </a:stretch>
        </p:blipFill>
        <p:spPr>
          <a:xfrm>
            <a:off x="299327" y="0"/>
            <a:ext cx="7179937" cy="5143500"/>
          </a:xfrm>
          <a:prstGeom prst="rect">
            <a:avLst/>
          </a:prstGeom>
        </p:spPr>
      </p:pic>
      <p:cxnSp>
        <p:nvCxnSpPr>
          <p:cNvPr id="11" name="직선 화살표 연결선 10">
            <a:extLst>
              <a:ext uri="{FF2B5EF4-FFF2-40B4-BE49-F238E27FC236}">
                <a16:creationId xmlns:a16="http://schemas.microsoft.com/office/drawing/2014/main" id="{7A023D42-88E7-3186-CD47-8AEFAEFECF45}"/>
              </a:ext>
            </a:extLst>
          </p:cNvPr>
          <p:cNvCxnSpPr>
            <a:cxnSpLocks/>
          </p:cNvCxnSpPr>
          <p:nvPr/>
        </p:nvCxnSpPr>
        <p:spPr>
          <a:xfrm>
            <a:off x="5734050" y="1252535"/>
            <a:ext cx="0" cy="160745"/>
          </a:xfrm>
          <a:prstGeom prst="straightConnector1">
            <a:avLst/>
          </a:prstGeom>
          <a:ln w="19050" cap="flat" cmpd="sng" algn="ctr">
            <a:solidFill>
              <a:srgbClr val="92D05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12" name="직선 화살표 연결선 11">
            <a:extLst>
              <a:ext uri="{FF2B5EF4-FFF2-40B4-BE49-F238E27FC236}">
                <a16:creationId xmlns:a16="http://schemas.microsoft.com/office/drawing/2014/main" id="{EC9695CD-4B26-255E-AE2B-08E03E504E47}"/>
              </a:ext>
            </a:extLst>
          </p:cNvPr>
          <p:cNvCxnSpPr>
            <a:cxnSpLocks/>
          </p:cNvCxnSpPr>
          <p:nvPr/>
        </p:nvCxnSpPr>
        <p:spPr>
          <a:xfrm>
            <a:off x="6243636" y="1262062"/>
            <a:ext cx="0" cy="160745"/>
          </a:xfrm>
          <a:prstGeom prst="straightConnector1">
            <a:avLst/>
          </a:prstGeom>
          <a:ln w="19050" cap="flat" cmpd="sng" algn="ctr">
            <a:solidFill>
              <a:srgbClr val="7030A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sp>
        <p:nvSpPr>
          <p:cNvPr id="40" name="TextBox 39">
            <a:extLst>
              <a:ext uri="{FF2B5EF4-FFF2-40B4-BE49-F238E27FC236}">
                <a16:creationId xmlns:a16="http://schemas.microsoft.com/office/drawing/2014/main" id="{D42351D5-5699-F5B0-7524-03B08A324388}"/>
              </a:ext>
            </a:extLst>
          </p:cNvPr>
          <p:cNvSpPr txBox="1"/>
          <p:nvPr/>
        </p:nvSpPr>
        <p:spPr>
          <a:xfrm>
            <a:off x="7702550" y="3882787"/>
            <a:ext cx="1142123" cy="757130"/>
          </a:xfrm>
          <a:prstGeom prst="rect">
            <a:avLst/>
          </a:prstGeom>
          <a:noFill/>
        </p:spPr>
        <p:txBody>
          <a:bodyPr wrap="square" rtlCol="0">
            <a:spAutoFit/>
          </a:bodyPr>
          <a:lstStyle/>
          <a:p>
            <a:pPr>
              <a:lnSpc>
                <a:spcPct val="90000"/>
              </a:lnSpc>
            </a:pPr>
            <a:r>
              <a:rPr lang="en-US" altLang="ko-KR" sz="1600" dirty="0">
                <a:solidFill>
                  <a:srgbClr val="000000"/>
                </a:solidFill>
                <a:latin typeface="Calibri" panose="020F0502020204030204" pitchFamily="34" charset="0"/>
              </a:rPr>
              <a:t>: H.F.O.</a:t>
            </a:r>
          </a:p>
          <a:p>
            <a:pPr>
              <a:lnSpc>
                <a:spcPct val="90000"/>
              </a:lnSpc>
            </a:pPr>
            <a:r>
              <a:rPr lang="en-US" altLang="ko-KR" sz="1600" dirty="0">
                <a:solidFill>
                  <a:srgbClr val="000000"/>
                </a:solidFill>
                <a:latin typeface="Calibri" panose="020F0502020204030204" pitchFamily="34" charset="0"/>
              </a:rPr>
              <a:t>: L.S.H.F.O.</a:t>
            </a:r>
          </a:p>
          <a:p>
            <a:pPr>
              <a:lnSpc>
                <a:spcPct val="90000"/>
              </a:lnSpc>
            </a:pPr>
            <a:r>
              <a:rPr lang="en-US" altLang="ko-KR" sz="1600" dirty="0">
                <a:solidFill>
                  <a:srgbClr val="000000"/>
                </a:solidFill>
                <a:latin typeface="Calibri" panose="020F0502020204030204" pitchFamily="34" charset="0"/>
              </a:rPr>
              <a:t>: Common</a:t>
            </a:r>
          </a:p>
        </p:txBody>
      </p:sp>
      <p:cxnSp>
        <p:nvCxnSpPr>
          <p:cNvPr id="41" name="직선 화살표 연결선 40">
            <a:extLst>
              <a:ext uri="{FF2B5EF4-FFF2-40B4-BE49-F238E27FC236}">
                <a16:creationId xmlns:a16="http://schemas.microsoft.com/office/drawing/2014/main" id="{54AEAD5F-FF0F-90AC-1C92-94242A88986E}"/>
              </a:ext>
            </a:extLst>
          </p:cNvPr>
          <p:cNvCxnSpPr>
            <a:cxnSpLocks/>
          </p:cNvCxnSpPr>
          <p:nvPr/>
        </p:nvCxnSpPr>
        <p:spPr>
          <a:xfrm>
            <a:off x="7552792" y="4477670"/>
            <a:ext cx="219608" cy="0"/>
          </a:xfrm>
          <a:prstGeom prst="straightConnector1">
            <a:avLst/>
          </a:prstGeom>
          <a:ln w="19050" cap="flat" cmpd="sng" algn="ctr">
            <a:solidFill>
              <a:srgbClr val="FF000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42" name="직선 화살표 연결선 41">
            <a:extLst>
              <a:ext uri="{FF2B5EF4-FFF2-40B4-BE49-F238E27FC236}">
                <a16:creationId xmlns:a16="http://schemas.microsoft.com/office/drawing/2014/main" id="{3D462A3F-3410-2E13-2B67-862F43D0D93D}"/>
              </a:ext>
            </a:extLst>
          </p:cNvPr>
          <p:cNvCxnSpPr>
            <a:cxnSpLocks/>
          </p:cNvCxnSpPr>
          <p:nvPr/>
        </p:nvCxnSpPr>
        <p:spPr>
          <a:xfrm>
            <a:off x="7552792" y="4045870"/>
            <a:ext cx="219608" cy="0"/>
          </a:xfrm>
          <a:prstGeom prst="straightConnector1">
            <a:avLst/>
          </a:prstGeom>
          <a:ln w="19050" cap="flat" cmpd="sng" algn="ctr">
            <a:solidFill>
              <a:srgbClr val="7030A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43" name="직선 화살표 연결선 42">
            <a:extLst>
              <a:ext uri="{FF2B5EF4-FFF2-40B4-BE49-F238E27FC236}">
                <a16:creationId xmlns:a16="http://schemas.microsoft.com/office/drawing/2014/main" id="{68E8C7D0-9F0B-079C-91ED-8E95B867038A}"/>
              </a:ext>
            </a:extLst>
          </p:cNvPr>
          <p:cNvCxnSpPr>
            <a:cxnSpLocks/>
          </p:cNvCxnSpPr>
          <p:nvPr/>
        </p:nvCxnSpPr>
        <p:spPr>
          <a:xfrm>
            <a:off x="7552792" y="4265737"/>
            <a:ext cx="219608" cy="0"/>
          </a:xfrm>
          <a:prstGeom prst="straightConnector1">
            <a:avLst/>
          </a:prstGeom>
          <a:ln w="19050" cap="flat" cmpd="sng" algn="ctr">
            <a:solidFill>
              <a:srgbClr val="92D05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13" name="직선 화살표 연결선 12">
            <a:extLst>
              <a:ext uri="{FF2B5EF4-FFF2-40B4-BE49-F238E27FC236}">
                <a16:creationId xmlns:a16="http://schemas.microsoft.com/office/drawing/2014/main" id="{770CEE0A-19C2-6776-CD5B-73B1DF5CA393}"/>
              </a:ext>
            </a:extLst>
          </p:cNvPr>
          <p:cNvCxnSpPr>
            <a:cxnSpLocks/>
          </p:cNvCxnSpPr>
          <p:nvPr/>
        </p:nvCxnSpPr>
        <p:spPr>
          <a:xfrm flipH="1">
            <a:off x="4191000" y="1422807"/>
            <a:ext cx="2069306" cy="0"/>
          </a:xfrm>
          <a:prstGeom prst="straightConnector1">
            <a:avLst/>
          </a:prstGeom>
          <a:ln w="19050" cap="flat" cmpd="sng" algn="ctr">
            <a:solidFill>
              <a:srgbClr val="FF000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15" name="직선 화살표 연결선 14">
            <a:extLst>
              <a:ext uri="{FF2B5EF4-FFF2-40B4-BE49-F238E27FC236}">
                <a16:creationId xmlns:a16="http://schemas.microsoft.com/office/drawing/2014/main" id="{7226E3C7-5591-07CD-4523-B7163AA58ACC}"/>
              </a:ext>
            </a:extLst>
          </p:cNvPr>
          <p:cNvCxnSpPr>
            <a:cxnSpLocks/>
          </p:cNvCxnSpPr>
          <p:nvPr/>
        </p:nvCxnSpPr>
        <p:spPr>
          <a:xfrm>
            <a:off x="4191000" y="1426389"/>
            <a:ext cx="0" cy="288111"/>
          </a:xfrm>
          <a:prstGeom prst="straightConnector1">
            <a:avLst/>
          </a:prstGeom>
          <a:ln w="19050" cap="flat" cmpd="sng" algn="ctr">
            <a:solidFill>
              <a:srgbClr val="FF000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19" name="직선 화살표 연결선 18">
            <a:extLst>
              <a:ext uri="{FF2B5EF4-FFF2-40B4-BE49-F238E27FC236}">
                <a16:creationId xmlns:a16="http://schemas.microsoft.com/office/drawing/2014/main" id="{415DA605-FE83-7C62-5D82-BDC542C2BEBF}"/>
              </a:ext>
            </a:extLst>
          </p:cNvPr>
          <p:cNvCxnSpPr>
            <a:cxnSpLocks/>
          </p:cNvCxnSpPr>
          <p:nvPr/>
        </p:nvCxnSpPr>
        <p:spPr>
          <a:xfrm flipH="1">
            <a:off x="3743325" y="1812925"/>
            <a:ext cx="311150" cy="0"/>
          </a:xfrm>
          <a:prstGeom prst="straightConnector1">
            <a:avLst/>
          </a:prstGeom>
          <a:ln w="19050" cap="flat" cmpd="sng" algn="ctr">
            <a:solidFill>
              <a:srgbClr val="FF000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22" name="직선 화살표 연결선 21">
            <a:extLst>
              <a:ext uri="{FF2B5EF4-FFF2-40B4-BE49-F238E27FC236}">
                <a16:creationId xmlns:a16="http://schemas.microsoft.com/office/drawing/2014/main" id="{3DE6B817-EA02-E2F3-9BD7-6F96D7025235}"/>
              </a:ext>
            </a:extLst>
          </p:cNvPr>
          <p:cNvCxnSpPr>
            <a:cxnSpLocks/>
          </p:cNvCxnSpPr>
          <p:nvPr/>
        </p:nvCxnSpPr>
        <p:spPr>
          <a:xfrm flipV="1">
            <a:off x="3146425" y="1384300"/>
            <a:ext cx="0" cy="288925"/>
          </a:xfrm>
          <a:prstGeom prst="straightConnector1">
            <a:avLst/>
          </a:prstGeom>
          <a:ln w="19050" cap="flat" cmpd="sng" algn="ctr">
            <a:solidFill>
              <a:srgbClr val="FF000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25" name="직선 화살표 연결선 24">
            <a:extLst>
              <a:ext uri="{FF2B5EF4-FFF2-40B4-BE49-F238E27FC236}">
                <a16:creationId xmlns:a16="http://schemas.microsoft.com/office/drawing/2014/main" id="{23547814-53B8-658C-8DA4-001F93378CB4}"/>
              </a:ext>
            </a:extLst>
          </p:cNvPr>
          <p:cNvCxnSpPr>
            <a:cxnSpLocks/>
          </p:cNvCxnSpPr>
          <p:nvPr/>
        </p:nvCxnSpPr>
        <p:spPr>
          <a:xfrm flipH="1">
            <a:off x="2838450" y="1384300"/>
            <a:ext cx="304800" cy="0"/>
          </a:xfrm>
          <a:prstGeom prst="straightConnector1">
            <a:avLst/>
          </a:prstGeom>
          <a:ln w="19050" cap="flat" cmpd="sng" algn="ctr">
            <a:solidFill>
              <a:srgbClr val="FF000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27" name="직선 화살표 연결선 26">
            <a:extLst>
              <a:ext uri="{FF2B5EF4-FFF2-40B4-BE49-F238E27FC236}">
                <a16:creationId xmlns:a16="http://schemas.microsoft.com/office/drawing/2014/main" id="{B8DDBB96-0B1D-941F-6884-45D0D1772205}"/>
              </a:ext>
            </a:extLst>
          </p:cNvPr>
          <p:cNvCxnSpPr>
            <a:cxnSpLocks/>
          </p:cNvCxnSpPr>
          <p:nvPr/>
        </p:nvCxnSpPr>
        <p:spPr>
          <a:xfrm flipH="1">
            <a:off x="1489075" y="1384300"/>
            <a:ext cx="965200" cy="0"/>
          </a:xfrm>
          <a:prstGeom prst="straightConnector1">
            <a:avLst/>
          </a:prstGeom>
          <a:ln w="19050" cap="flat" cmpd="sng" algn="ctr">
            <a:solidFill>
              <a:srgbClr val="FF000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29" name="직선 화살표 연결선 28">
            <a:extLst>
              <a:ext uri="{FF2B5EF4-FFF2-40B4-BE49-F238E27FC236}">
                <a16:creationId xmlns:a16="http://schemas.microsoft.com/office/drawing/2014/main" id="{D4857F2E-00CF-2369-11D2-65B2AFF36DFF}"/>
              </a:ext>
            </a:extLst>
          </p:cNvPr>
          <p:cNvCxnSpPr>
            <a:cxnSpLocks/>
          </p:cNvCxnSpPr>
          <p:nvPr/>
        </p:nvCxnSpPr>
        <p:spPr>
          <a:xfrm flipH="1">
            <a:off x="771525" y="1190625"/>
            <a:ext cx="184150" cy="0"/>
          </a:xfrm>
          <a:prstGeom prst="straightConnector1">
            <a:avLst/>
          </a:prstGeom>
          <a:ln w="19050" cap="flat" cmpd="sng" algn="ctr">
            <a:solidFill>
              <a:srgbClr val="FF000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31" name="직선 화살표 연결선 30">
            <a:extLst>
              <a:ext uri="{FF2B5EF4-FFF2-40B4-BE49-F238E27FC236}">
                <a16:creationId xmlns:a16="http://schemas.microsoft.com/office/drawing/2014/main" id="{71351073-8B6D-D421-5D82-370B75911EAE}"/>
              </a:ext>
            </a:extLst>
          </p:cNvPr>
          <p:cNvCxnSpPr>
            <a:cxnSpLocks/>
          </p:cNvCxnSpPr>
          <p:nvPr/>
        </p:nvCxnSpPr>
        <p:spPr>
          <a:xfrm>
            <a:off x="790576" y="1216025"/>
            <a:ext cx="0" cy="1187450"/>
          </a:xfrm>
          <a:prstGeom prst="straightConnector1">
            <a:avLst/>
          </a:prstGeom>
          <a:ln w="19050" cap="flat" cmpd="sng" algn="ctr">
            <a:solidFill>
              <a:srgbClr val="FF000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34" name="직선 화살표 연결선 33">
            <a:extLst>
              <a:ext uri="{FF2B5EF4-FFF2-40B4-BE49-F238E27FC236}">
                <a16:creationId xmlns:a16="http://schemas.microsoft.com/office/drawing/2014/main" id="{95B87C07-45B6-7598-8C3F-62830B2326E8}"/>
              </a:ext>
            </a:extLst>
          </p:cNvPr>
          <p:cNvCxnSpPr>
            <a:cxnSpLocks/>
          </p:cNvCxnSpPr>
          <p:nvPr/>
        </p:nvCxnSpPr>
        <p:spPr>
          <a:xfrm>
            <a:off x="790575" y="2406650"/>
            <a:ext cx="454025" cy="0"/>
          </a:xfrm>
          <a:prstGeom prst="straightConnector1">
            <a:avLst/>
          </a:prstGeom>
          <a:ln w="19050" cap="flat" cmpd="sng" algn="ctr">
            <a:solidFill>
              <a:srgbClr val="FF000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37" name="직선 화살표 연결선 36">
            <a:extLst>
              <a:ext uri="{FF2B5EF4-FFF2-40B4-BE49-F238E27FC236}">
                <a16:creationId xmlns:a16="http://schemas.microsoft.com/office/drawing/2014/main" id="{0B6AC3F6-C5D2-BA1A-5E40-02B565972F0B}"/>
              </a:ext>
            </a:extLst>
          </p:cNvPr>
          <p:cNvCxnSpPr>
            <a:cxnSpLocks/>
          </p:cNvCxnSpPr>
          <p:nvPr/>
        </p:nvCxnSpPr>
        <p:spPr>
          <a:xfrm>
            <a:off x="1222375" y="1727200"/>
            <a:ext cx="1358900" cy="0"/>
          </a:xfrm>
          <a:prstGeom prst="straightConnector1">
            <a:avLst/>
          </a:prstGeom>
          <a:ln w="19050" cap="flat" cmpd="sng" algn="ctr">
            <a:solidFill>
              <a:srgbClr val="FF000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39" name="직선 화살표 연결선 38">
            <a:extLst>
              <a:ext uri="{FF2B5EF4-FFF2-40B4-BE49-F238E27FC236}">
                <a16:creationId xmlns:a16="http://schemas.microsoft.com/office/drawing/2014/main" id="{9939D21D-2103-EEF3-A070-6EC6A29B911F}"/>
              </a:ext>
            </a:extLst>
          </p:cNvPr>
          <p:cNvCxnSpPr>
            <a:cxnSpLocks/>
          </p:cNvCxnSpPr>
          <p:nvPr/>
        </p:nvCxnSpPr>
        <p:spPr>
          <a:xfrm>
            <a:off x="2574925" y="1727200"/>
            <a:ext cx="0" cy="346075"/>
          </a:xfrm>
          <a:prstGeom prst="straightConnector1">
            <a:avLst/>
          </a:prstGeom>
          <a:ln w="19050" cap="flat" cmpd="sng" algn="ctr">
            <a:solidFill>
              <a:srgbClr val="FF000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46" name="직선 화살표 연결선 45">
            <a:extLst>
              <a:ext uri="{FF2B5EF4-FFF2-40B4-BE49-F238E27FC236}">
                <a16:creationId xmlns:a16="http://schemas.microsoft.com/office/drawing/2014/main" id="{0F9C8018-B7DD-8338-2DC2-7650F3256AB7}"/>
              </a:ext>
            </a:extLst>
          </p:cNvPr>
          <p:cNvCxnSpPr>
            <a:cxnSpLocks/>
          </p:cNvCxnSpPr>
          <p:nvPr/>
        </p:nvCxnSpPr>
        <p:spPr>
          <a:xfrm>
            <a:off x="3074988" y="1963218"/>
            <a:ext cx="0" cy="165100"/>
          </a:xfrm>
          <a:prstGeom prst="straightConnector1">
            <a:avLst/>
          </a:prstGeom>
          <a:ln w="19050" cap="flat" cmpd="sng" algn="ctr">
            <a:solidFill>
              <a:srgbClr val="FF000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48" name="직선 화살표 연결선 47">
            <a:extLst>
              <a:ext uri="{FF2B5EF4-FFF2-40B4-BE49-F238E27FC236}">
                <a16:creationId xmlns:a16="http://schemas.microsoft.com/office/drawing/2014/main" id="{352110D0-2DB1-6F4C-FF6F-753D2311124F}"/>
              </a:ext>
            </a:extLst>
          </p:cNvPr>
          <p:cNvCxnSpPr>
            <a:cxnSpLocks/>
          </p:cNvCxnSpPr>
          <p:nvPr/>
        </p:nvCxnSpPr>
        <p:spPr>
          <a:xfrm>
            <a:off x="3067845" y="2261668"/>
            <a:ext cx="112712" cy="0"/>
          </a:xfrm>
          <a:prstGeom prst="straightConnector1">
            <a:avLst/>
          </a:prstGeom>
          <a:ln w="19050" cap="flat" cmpd="sng" algn="ctr">
            <a:solidFill>
              <a:srgbClr val="FF000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51" name="직선 화살표 연결선 50">
            <a:extLst>
              <a:ext uri="{FF2B5EF4-FFF2-40B4-BE49-F238E27FC236}">
                <a16:creationId xmlns:a16="http://schemas.microsoft.com/office/drawing/2014/main" id="{76220DE8-C42B-A4F4-4169-6D514369BDB4}"/>
              </a:ext>
            </a:extLst>
          </p:cNvPr>
          <p:cNvCxnSpPr>
            <a:cxnSpLocks/>
          </p:cNvCxnSpPr>
          <p:nvPr/>
        </p:nvCxnSpPr>
        <p:spPr>
          <a:xfrm>
            <a:off x="3578225" y="2261668"/>
            <a:ext cx="298450" cy="0"/>
          </a:xfrm>
          <a:prstGeom prst="straightConnector1">
            <a:avLst/>
          </a:prstGeom>
          <a:ln w="19050" cap="flat" cmpd="sng" algn="ctr">
            <a:solidFill>
              <a:srgbClr val="FF000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54" name="직선 화살표 연결선 53">
            <a:extLst>
              <a:ext uri="{FF2B5EF4-FFF2-40B4-BE49-F238E27FC236}">
                <a16:creationId xmlns:a16="http://schemas.microsoft.com/office/drawing/2014/main" id="{7BB60EF0-79A0-87A5-B359-8F7197CD0FD8}"/>
              </a:ext>
            </a:extLst>
          </p:cNvPr>
          <p:cNvCxnSpPr>
            <a:cxnSpLocks/>
          </p:cNvCxnSpPr>
          <p:nvPr/>
        </p:nvCxnSpPr>
        <p:spPr>
          <a:xfrm>
            <a:off x="3870325" y="2261668"/>
            <a:ext cx="0" cy="446607"/>
          </a:xfrm>
          <a:prstGeom prst="straightConnector1">
            <a:avLst/>
          </a:prstGeom>
          <a:ln w="19050" cap="flat" cmpd="sng" algn="ctr">
            <a:solidFill>
              <a:srgbClr val="FF000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57" name="직선 화살표 연결선 56">
            <a:extLst>
              <a:ext uri="{FF2B5EF4-FFF2-40B4-BE49-F238E27FC236}">
                <a16:creationId xmlns:a16="http://schemas.microsoft.com/office/drawing/2014/main" id="{711EA65D-52F3-CB55-17A6-4A93DF5BAC76}"/>
              </a:ext>
            </a:extLst>
          </p:cNvPr>
          <p:cNvCxnSpPr>
            <a:cxnSpLocks/>
          </p:cNvCxnSpPr>
          <p:nvPr/>
        </p:nvCxnSpPr>
        <p:spPr>
          <a:xfrm flipH="1">
            <a:off x="2507456" y="2697955"/>
            <a:ext cx="1353344" cy="0"/>
          </a:xfrm>
          <a:prstGeom prst="straightConnector1">
            <a:avLst/>
          </a:prstGeom>
          <a:ln w="19050" cap="flat" cmpd="sng" algn="ctr">
            <a:solidFill>
              <a:srgbClr val="FF000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60" name="직선 화살표 연결선 59">
            <a:extLst>
              <a:ext uri="{FF2B5EF4-FFF2-40B4-BE49-F238E27FC236}">
                <a16:creationId xmlns:a16="http://schemas.microsoft.com/office/drawing/2014/main" id="{18741E59-FD4C-5E90-185B-76C4FC7D37DF}"/>
              </a:ext>
            </a:extLst>
          </p:cNvPr>
          <p:cNvCxnSpPr>
            <a:cxnSpLocks/>
          </p:cNvCxnSpPr>
          <p:nvPr/>
        </p:nvCxnSpPr>
        <p:spPr>
          <a:xfrm>
            <a:off x="2517774" y="2697955"/>
            <a:ext cx="0" cy="578645"/>
          </a:xfrm>
          <a:prstGeom prst="straightConnector1">
            <a:avLst/>
          </a:prstGeom>
          <a:ln w="19050" cap="flat" cmpd="sng" algn="ctr">
            <a:solidFill>
              <a:srgbClr val="FF000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63" name="직선 화살표 연결선 62">
            <a:extLst>
              <a:ext uri="{FF2B5EF4-FFF2-40B4-BE49-F238E27FC236}">
                <a16:creationId xmlns:a16="http://schemas.microsoft.com/office/drawing/2014/main" id="{4B604940-54F4-C292-AD11-D70DF5512AB8}"/>
              </a:ext>
            </a:extLst>
          </p:cNvPr>
          <p:cNvCxnSpPr>
            <a:cxnSpLocks/>
          </p:cNvCxnSpPr>
          <p:nvPr/>
        </p:nvCxnSpPr>
        <p:spPr>
          <a:xfrm flipH="1">
            <a:off x="2197099" y="3267075"/>
            <a:ext cx="320675" cy="0"/>
          </a:xfrm>
          <a:prstGeom prst="straightConnector1">
            <a:avLst/>
          </a:prstGeom>
          <a:ln w="19050" cap="flat" cmpd="sng" algn="ctr">
            <a:solidFill>
              <a:srgbClr val="FF000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13315" name="직선 화살표 연결선 13314">
            <a:extLst>
              <a:ext uri="{FF2B5EF4-FFF2-40B4-BE49-F238E27FC236}">
                <a16:creationId xmlns:a16="http://schemas.microsoft.com/office/drawing/2014/main" id="{5425D71B-D386-F335-CEA0-766ED7996E0D}"/>
              </a:ext>
            </a:extLst>
          </p:cNvPr>
          <p:cNvCxnSpPr>
            <a:cxnSpLocks/>
          </p:cNvCxnSpPr>
          <p:nvPr/>
        </p:nvCxnSpPr>
        <p:spPr>
          <a:xfrm flipH="1">
            <a:off x="2060575" y="3095625"/>
            <a:ext cx="98425" cy="0"/>
          </a:xfrm>
          <a:prstGeom prst="straightConnector1">
            <a:avLst/>
          </a:prstGeom>
          <a:ln w="19050" cap="flat" cmpd="sng" algn="ctr">
            <a:solidFill>
              <a:srgbClr val="FF000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13317" name="직선 연결선 13316">
            <a:extLst>
              <a:ext uri="{FF2B5EF4-FFF2-40B4-BE49-F238E27FC236}">
                <a16:creationId xmlns:a16="http://schemas.microsoft.com/office/drawing/2014/main" id="{9201803C-AEB0-309B-D5D1-C27B2F803877}"/>
              </a:ext>
            </a:extLst>
          </p:cNvPr>
          <p:cNvCxnSpPr>
            <a:cxnSpLocks/>
          </p:cNvCxnSpPr>
          <p:nvPr/>
        </p:nvCxnSpPr>
        <p:spPr>
          <a:xfrm flipH="1">
            <a:off x="4092882" y="1712119"/>
            <a:ext cx="78111" cy="0"/>
          </a:xfrm>
          <a:prstGeom prst="line">
            <a:avLst/>
          </a:prstGeom>
          <a:ln w="19050" cap="flat" cmpd="sng" algn="ctr">
            <a:solidFill>
              <a:srgbClr val="FF0000"/>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3320" name="직선 연결선 13319">
            <a:extLst>
              <a:ext uri="{FF2B5EF4-FFF2-40B4-BE49-F238E27FC236}">
                <a16:creationId xmlns:a16="http://schemas.microsoft.com/office/drawing/2014/main" id="{9AFD7DA6-81DB-A2C3-A15C-FC08B77B9825}"/>
              </a:ext>
            </a:extLst>
          </p:cNvPr>
          <p:cNvCxnSpPr>
            <a:cxnSpLocks/>
          </p:cNvCxnSpPr>
          <p:nvPr/>
        </p:nvCxnSpPr>
        <p:spPr>
          <a:xfrm>
            <a:off x="4048756" y="1753789"/>
            <a:ext cx="0" cy="54769"/>
          </a:xfrm>
          <a:prstGeom prst="line">
            <a:avLst/>
          </a:prstGeom>
          <a:ln w="19050" cap="flat" cmpd="sng" algn="ctr">
            <a:solidFill>
              <a:srgbClr val="FF0000"/>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3322" name="직선 연결선 13321">
            <a:extLst>
              <a:ext uri="{FF2B5EF4-FFF2-40B4-BE49-F238E27FC236}">
                <a16:creationId xmlns:a16="http://schemas.microsoft.com/office/drawing/2014/main" id="{6EB3BC9B-CA08-1AF5-AF46-0CAD726668E0}"/>
              </a:ext>
            </a:extLst>
          </p:cNvPr>
          <p:cNvCxnSpPr>
            <a:cxnSpLocks/>
          </p:cNvCxnSpPr>
          <p:nvPr/>
        </p:nvCxnSpPr>
        <p:spPr>
          <a:xfrm>
            <a:off x="1479551" y="1302247"/>
            <a:ext cx="0" cy="80373"/>
          </a:xfrm>
          <a:prstGeom prst="line">
            <a:avLst/>
          </a:prstGeom>
          <a:ln w="19050" cap="flat" cmpd="sng" algn="ctr">
            <a:solidFill>
              <a:srgbClr val="FF0000"/>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3325" name="직선 연결선 13324">
            <a:extLst>
              <a:ext uri="{FF2B5EF4-FFF2-40B4-BE49-F238E27FC236}">
                <a16:creationId xmlns:a16="http://schemas.microsoft.com/office/drawing/2014/main" id="{214E0922-7E09-96FF-7C01-54A0F436A56A}"/>
              </a:ext>
            </a:extLst>
          </p:cNvPr>
          <p:cNvCxnSpPr>
            <a:cxnSpLocks/>
          </p:cNvCxnSpPr>
          <p:nvPr/>
        </p:nvCxnSpPr>
        <p:spPr>
          <a:xfrm flipH="1">
            <a:off x="982265" y="1252535"/>
            <a:ext cx="70643" cy="0"/>
          </a:xfrm>
          <a:prstGeom prst="line">
            <a:avLst/>
          </a:prstGeom>
          <a:ln w="19050" cap="flat" cmpd="sng" algn="ctr">
            <a:solidFill>
              <a:srgbClr val="FF0000"/>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3327" name="직선 연결선 13326">
            <a:extLst>
              <a:ext uri="{FF2B5EF4-FFF2-40B4-BE49-F238E27FC236}">
                <a16:creationId xmlns:a16="http://schemas.microsoft.com/office/drawing/2014/main" id="{2D2103C5-6C8A-322A-168A-D8DB0ADE73C6}"/>
              </a:ext>
            </a:extLst>
          </p:cNvPr>
          <p:cNvCxnSpPr>
            <a:cxnSpLocks/>
          </p:cNvCxnSpPr>
          <p:nvPr/>
        </p:nvCxnSpPr>
        <p:spPr>
          <a:xfrm>
            <a:off x="1222376" y="1732061"/>
            <a:ext cx="0" cy="80373"/>
          </a:xfrm>
          <a:prstGeom prst="line">
            <a:avLst/>
          </a:prstGeom>
          <a:ln w="19050" cap="flat" cmpd="sng" algn="ctr">
            <a:solidFill>
              <a:srgbClr val="FF0000"/>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3328" name="직선 연결선 13327">
            <a:extLst>
              <a:ext uri="{FF2B5EF4-FFF2-40B4-BE49-F238E27FC236}">
                <a16:creationId xmlns:a16="http://schemas.microsoft.com/office/drawing/2014/main" id="{412CF10A-39FC-2BFC-FCDF-47B55691CD2B}"/>
              </a:ext>
            </a:extLst>
          </p:cNvPr>
          <p:cNvCxnSpPr>
            <a:cxnSpLocks/>
          </p:cNvCxnSpPr>
          <p:nvPr/>
        </p:nvCxnSpPr>
        <p:spPr>
          <a:xfrm>
            <a:off x="1222377" y="2323102"/>
            <a:ext cx="0" cy="80373"/>
          </a:xfrm>
          <a:prstGeom prst="line">
            <a:avLst/>
          </a:prstGeom>
          <a:ln w="19050" cap="flat" cmpd="sng" algn="ctr">
            <a:solidFill>
              <a:srgbClr val="FF0000"/>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3329" name="직선 연결선 13328">
            <a:extLst>
              <a:ext uri="{FF2B5EF4-FFF2-40B4-BE49-F238E27FC236}">
                <a16:creationId xmlns:a16="http://schemas.microsoft.com/office/drawing/2014/main" id="{FE0EA204-C34C-591D-9E1A-3EE8A8B2CCD9}"/>
              </a:ext>
            </a:extLst>
          </p:cNvPr>
          <p:cNvCxnSpPr>
            <a:cxnSpLocks/>
          </p:cNvCxnSpPr>
          <p:nvPr/>
        </p:nvCxnSpPr>
        <p:spPr>
          <a:xfrm flipH="1">
            <a:off x="2574925" y="2068513"/>
            <a:ext cx="104775" cy="0"/>
          </a:xfrm>
          <a:prstGeom prst="line">
            <a:avLst/>
          </a:prstGeom>
          <a:ln w="19050" cap="flat" cmpd="sng" algn="ctr">
            <a:solidFill>
              <a:srgbClr val="FF0000"/>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3331" name="직선 연결선 13330">
            <a:extLst>
              <a:ext uri="{FF2B5EF4-FFF2-40B4-BE49-F238E27FC236}">
                <a16:creationId xmlns:a16="http://schemas.microsoft.com/office/drawing/2014/main" id="{0A9F7ADC-92F6-DEFF-DE83-5E1ECB8BA39B}"/>
              </a:ext>
            </a:extLst>
          </p:cNvPr>
          <p:cNvCxnSpPr>
            <a:cxnSpLocks/>
          </p:cNvCxnSpPr>
          <p:nvPr/>
        </p:nvCxnSpPr>
        <p:spPr>
          <a:xfrm>
            <a:off x="2690019" y="2014538"/>
            <a:ext cx="0" cy="53975"/>
          </a:xfrm>
          <a:prstGeom prst="line">
            <a:avLst/>
          </a:prstGeom>
          <a:ln w="19050" cap="flat" cmpd="sng" algn="ctr">
            <a:solidFill>
              <a:srgbClr val="FF0000"/>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3333" name="직선 연결선 13332">
            <a:extLst>
              <a:ext uri="{FF2B5EF4-FFF2-40B4-BE49-F238E27FC236}">
                <a16:creationId xmlns:a16="http://schemas.microsoft.com/office/drawing/2014/main" id="{452FDE31-8CCF-253B-6317-C5DC62C84865}"/>
              </a:ext>
            </a:extLst>
          </p:cNvPr>
          <p:cNvCxnSpPr>
            <a:cxnSpLocks/>
          </p:cNvCxnSpPr>
          <p:nvPr/>
        </p:nvCxnSpPr>
        <p:spPr>
          <a:xfrm flipH="1">
            <a:off x="2727325" y="1974330"/>
            <a:ext cx="104775" cy="0"/>
          </a:xfrm>
          <a:prstGeom prst="line">
            <a:avLst/>
          </a:prstGeom>
          <a:ln w="19050" cap="flat" cmpd="sng" algn="ctr">
            <a:solidFill>
              <a:srgbClr val="FF0000"/>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3334" name="직선 연결선 13333">
            <a:extLst>
              <a:ext uri="{FF2B5EF4-FFF2-40B4-BE49-F238E27FC236}">
                <a16:creationId xmlns:a16="http://schemas.microsoft.com/office/drawing/2014/main" id="{631A4833-FC18-DB6A-8676-68D997DB8BE6}"/>
              </a:ext>
            </a:extLst>
          </p:cNvPr>
          <p:cNvCxnSpPr>
            <a:cxnSpLocks/>
          </p:cNvCxnSpPr>
          <p:nvPr/>
        </p:nvCxnSpPr>
        <p:spPr>
          <a:xfrm>
            <a:off x="3074988" y="2207693"/>
            <a:ext cx="0" cy="53975"/>
          </a:xfrm>
          <a:prstGeom prst="line">
            <a:avLst/>
          </a:prstGeom>
          <a:ln w="19050" cap="flat" cmpd="sng" algn="ctr">
            <a:solidFill>
              <a:srgbClr val="FF0000"/>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3335" name="직선 연결선 13334">
            <a:extLst>
              <a:ext uri="{FF2B5EF4-FFF2-40B4-BE49-F238E27FC236}">
                <a16:creationId xmlns:a16="http://schemas.microsoft.com/office/drawing/2014/main" id="{BE6F2818-B2BF-FB6B-0CF4-E5D8A5C95898}"/>
              </a:ext>
            </a:extLst>
          </p:cNvPr>
          <p:cNvCxnSpPr>
            <a:cxnSpLocks/>
          </p:cNvCxnSpPr>
          <p:nvPr/>
        </p:nvCxnSpPr>
        <p:spPr>
          <a:xfrm>
            <a:off x="2155032" y="3090863"/>
            <a:ext cx="0" cy="138113"/>
          </a:xfrm>
          <a:prstGeom prst="line">
            <a:avLst/>
          </a:prstGeom>
          <a:ln w="19050" cap="flat" cmpd="sng" algn="ctr">
            <a:solidFill>
              <a:srgbClr val="FF0000"/>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31141981"/>
      </p:ext>
    </p:extLst>
  </p:cSld>
  <p:clrMapOvr>
    <a:masterClrMapping/>
  </p:clrMapOvr>
  <p:transition>
    <p:wipe dir="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4E1E55-330B-1059-6B8D-FADD9D8FF302}"/>
            </a:ext>
          </a:extLst>
        </p:cNvPr>
        <p:cNvGrpSpPr/>
        <p:nvPr/>
      </p:nvGrpSpPr>
      <p:grpSpPr>
        <a:xfrm>
          <a:off x="0" y="0"/>
          <a:ext cx="0" cy="0"/>
          <a:chOff x="0" y="0"/>
          <a:chExt cx="0" cy="0"/>
        </a:xfrm>
      </p:grpSpPr>
      <p:pic>
        <p:nvPicPr>
          <p:cNvPr id="10" name="그림 9">
            <a:extLst>
              <a:ext uri="{FF2B5EF4-FFF2-40B4-BE49-F238E27FC236}">
                <a16:creationId xmlns:a16="http://schemas.microsoft.com/office/drawing/2014/main" id="{6FEC1937-23D2-50D4-5FCF-9FD3D81EA868}"/>
              </a:ext>
            </a:extLst>
          </p:cNvPr>
          <p:cNvPicPr>
            <a:picLocks noChangeAspect="1"/>
          </p:cNvPicPr>
          <p:nvPr/>
        </p:nvPicPr>
        <p:blipFill>
          <a:blip r:embed="rId3"/>
          <a:stretch>
            <a:fillRect/>
          </a:stretch>
        </p:blipFill>
        <p:spPr>
          <a:xfrm>
            <a:off x="299327" y="0"/>
            <a:ext cx="7179937" cy="5143500"/>
          </a:xfrm>
          <a:prstGeom prst="rect">
            <a:avLst/>
          </a:prstGeom>
        </p:spPr>
      </p:pic>
      <p:sp>
        <p:nvSpPr>
          <p:cNvPr id="40" name="TextBox 39">
            <a:extLst>
              <a:ext uri="{FF2B5EF4-FFF2-40B4-BE49-F238E27FC236}">
                <a16:creationId xmlns:a16="http://schemas.microsoft.com/office/drawing/2014/main" id="{429E7D06-38D6-84CE-5BE4-86C5AACA0297}"/>
              </a:ext>
            </a:extLst>
          </p:cNvPr>
          <p:cNvSpPr txBox="1"/>
          <p:nvPr/>
        </p:nvSpPr>
        <p:spPr>
          <a:xfrm>
            <a:off x="7702550" y="4238387"/>
            <a:ext cx="1142123" cy="313932"/>
          </a:xfrm>
          <a:prstGeom prst="rect">
            <a:avLst/>
          </a:prstGeom>
          <a:noFill/>
        </p:spPr>
        <p:txBody>
          <a:bodyPr wrap="square" rtlCol="0">
            <a:spAutoFit/>
          </a:bodyPr>
          <a:lstStyle/>
          <a:p>
            <a:pPr>
              <a:lnSpc>
                <a:spcPct val="90000"/>
              </a:lnSpc>
            </a:pPr>
            <a:r>
              <a:rPr lang="en-US" altLang="ko-KR" sz="1600" dirty="0">
                <a:solidFill>
                  <a:srgbClr val="000000"/>
                </a:solidFill>
                <a:latin typeface="Calibri" panose="020F0502020204030204" pitchFamily="34" charset="0"/>
              </a:rPr>
              <a:t>: M.G.O.</a:t>
            </a:r>
          </a:p>
        </p:txBody>
      </p:sp>
      <p:cxnSp>
        <p:nvCxnSpPr>
          <p:cNvPr id="42" name="직선 화살표 연결선 41">
            <a:extLst>
              <a:ext uri="{FF2B5EF4-FFF2-40B4-BE49-F238E27FC236}">
                <a16:creationId xmlns:a16="http://schemas.microsoft.com/office/drawing/2014/main" id="{20A9D63D-7579-D7D8-4D8A-EA44BFB099C4}"/>
              </a:ext>
            </a:extLst>
          </p:cNvPr>
          <p:cNvCxnSpPr>
            <a:cxnSpLocks/>
          </p:cNvCxnSpPr>
          <p:nvPr/>
        </p:nvCxnSpPr>
        <p:spPr>
          <a:xfrm>
            <a:off x="7552792" y="4401470"/>
            <a:ext cx="219608" cy="0"/>
          </a:xfrm>
          <a:prstGeom prst="straightConnector1">
            <a:avLst/>
          </a:prstGeom>
          <a:ln w="19050" cap="flat" cmpd="sng" algn="ctr">
            <a:solidFill>
              <a:srgbClr val="0070C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2" name="직선 화살표 연결선 1">
            <a:extLst>
              <a:ext uri="{FF2B5EF4-FFF2-40B4-BE49-F238E27FC236}">
                <a16:creationId xmlns:a16="http://schemas.microsoft.com/office/drawing/2014/main" id="{970537E4-6B62-DFD3-44FF-A2D814D687C5}"/>
              </a:ext>
            </a:extLst>
          </p:cNvPr>
          <p:cNvCxnSpPr>
            <a:cxnSpLocks/>
          </p:cNvCxnSpPr>
          <p:nvPr/>
        </p:nvCxnSpPr>
        <p:spPr>
          <a:xfrm>
            <a:off x="4376737" y="973928"/>
            <a:ext cx="0" cy="250035"/>
          </a:xfrm>
          <a:prstGeom prst="straightConnector1">
            <a:avLst/>
          </a:prstGeom>
          <a:ln w="19050" cap="flat" cmpd="sng" algn="ctr">
            <a:solidFill>
              <a:srgbClr val="0070C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4" name="직선 화살표 연결선 3">
            <a:extLst>
              <a:ext uri="{FF2B5EF4-FFF2-40B4-BE49-F238E27FC236}">
                <a16:creationId xmlns:a16="http://schemas.microsoft.com/office/drawing/2014/main" id="{C34720BA-A34B-2E29-88D5-F08E813CD54F}"/>
              </a:ext>
            </a:extLst>
          </p:cNvPr>
          <p:cNvCxnSpPr>
            <a:cxnSpLocks/>
          </p:cNvCxnSpPr>
          <p:nvPr/>
        </p:nvCxnSpPr>
        <p:spPr>
          <a:xfrm flipH="1">
            <a:off x="4086225" y="1223963"/>
            <a:ext cx="290512" cy="0"/>
          </a:xfrm>
          <a:prstGeom prst="straightConnector1">
            <a:avLst/>
          </a:prstGeom>
          <a:ln w="19050" cap="flat" cmpd="sng" algn="ctr">
            <a:solidFill>
              <a:srgbClr val="0070C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3" name="직선 화살표 연결선 2">
            <a:extLst>
              <a:ext uri="{FF2B5EF4-FFF2-40B4-BE49-F238E27FC236}">
                <a16:creationId xmlns:a16="http://schemas.microsoft.com/office/drawing/2014/main" id="{E40D1446-8E3F-8F05-0546-18E7B3C1581E}"/>
              </a:ext>
            </a:extLst>
          </p:cNvPr>
          <p:cNvCxnSpPr>
            <a:cxnSpLocks/>
          </p:cNvCxnSpPr>
          <p:nvPr/>
        </p:nvCxnSpPr>
        <p:spPr>
          <a:xfrm flipH="1">
            <a:off x="3721100" y="1533525"/>
            <a:ext cx="263525" cy="0"/>
          </a:xfrm>
          <a:prstGeom prst="straightConnector1">
            <a:avLst/>
          </a:prstGeom>
          <a:ln w="19050" cap="flat" cmpd="sng" algn="ctr">
            <a:solidFill>
              <a:srgbClr val="0070C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6" name="직선 화살표 연결선 5">
            <a:extLst>
              <a:ext uri="{FF2B5EF4-FFF2-40B4-BE49-F238E27FC236}">
                <a16:creationId xmlns:a16="http://schemas.microsoft.com/office/drawing/2014/main" id="{2D700FB2-8265-328A-B0AC-20F199C2F1B4}"/>
              </a:ext>
            </a:extLst>
          </p:cNvPr>
          <p:cNvCxnSpPr>
            <a:cxnSpLocks/>
          </p:cNvCxnSpPr>
          <p:nvPr/>
        </p:nvCxnSpPr>
        <p:spPr>
          <a:xfrm flipH="1">
            <a:off x="2828925" y="1384300"/>
            <a:ext cx="342107" cy="0"/>
          </a:xfrm>
          <a:prstGeom prst="straightConnector1">
            <a:avLst/>
          </a:prstGeom>
          <a:ln w="19050" cap="flat" cmpd="sng" algn="ctr">
            <a:solidFill>
              <a:srgbClr val="0070C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8" name="직선 화살표 연결선 7">
            <a:extLst>
              <a:ext uri="{FF2B5EF4-FFF2-40B4-BE49-F238E27FC236}">
                <a16:creationId xmlns:a16="http://schemas.microsoft.com/office/drawing/2014/main" id="{FB0B9305-66C9-590C-DD4F-E1A84FD16809}"/>
              </a:ext>
            </a:extLst>
          </p:cNvPr>
          <p:cNvCxnSpPr>
            <a:cxnSpLocks/>
          </p:cNvCxnSpPr>
          <p:nvPr/>
        </p:nvCxnSpPr>
        <p:spPr>
          <a:xfrm flipH="1">
            <a:off x="2111375" y="1384300"/>
            <a:ext cx="342900" cy="0"/>
          </a:xfrm>
          <a:prstGeom prst="straightConnector1">
            <a:avLst/>
          </a:prstGeom>
          <a:ln w="19050" cap="flat" cmpd="sng" algn="ctr">
            <a:solidFill>
              <a:srgbClr val="0070C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11" name="직선 화살표 연결선 10">
            <a:extLst>
              <a:ext uri="{FF2B5EF4-FFF2-40B4-BE49-F238E27FC236}">
                <a16:creationId xmlns:a16="http://schemas.microsoft.com/office/drawing/2014/main" id="{AB80A337-EB22-9E92-3234-BA36A251FB82}"/>
              </a:ext>
            </a:extLst>
          </p:cNvPr>
          <p:cNvCxnSpPr>
            <a:cxnSpLocks/>
          </p:cNvCxnSpPr>
          <p:nvPr/>
        </p:nvCxnSpPr>
        <p:spPr>
          <a:xfrm flipH="1">
            <a:off x="771525" y="1190625"/>
            <a:ext cx="184150" cy="0"/>
          </a:xfrm>
          <a:prstGeom prst="straightConnector1">
            <a:avLst/>
          </a:prstGeom>
          <a:ln w="19050" cap="flat" cmpd="sng" algn="ctr">
            <a:solidFill>
              <a:srgbClr val="0070C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12" name="직선 화살표 연결선 11">
            <a:extLst>
              <a:ext uri="{FF2B5EF4-FFF2-40B4-BE49-F238E27FC236}">
                <a16:creationId xmlns:a16="http://schemas.microsoft.com/office/drawing/2014/main" id="{D5DB244A-CE6C-34D1-4C20-40FD56E167ED}"/>
              </a:ext>
            </a:extLst>
          </p:cNvPr>
          <p:cNvCxnSpPr>
            <a:cxnSpLocks/>
          </p:cNvCxnSpPr>
          <p:nvPr/>
        </p:nvCxnSpPr>
        <p:spPr>
          <a:xfrm>
            <a:off x="790576" y="1216025"/>
            <a:ext cx="0" cy="1187450"/>
          </a:xfrm>
          <a:prstGeom prst="straightConnector1">
            <a:avLst/>
          </a:prstGeom>
          <a:ln w="19050" cap="flat" cmpd="sng" algn="ctr">
            <a:solidFill>
              <a:srgbClr val="0070C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13" name="직선 화살표 연결선 12">
            <a:extLst>
              <a:ext uri="{FF2B5EF4-FFF2-40B4-BE49-F238E27FC236}">
                <a16:creationId xmlns:a16="http://schemas.microsoft.com/office/drawing/2014/main" id="{94A640F5-07A9-1CF4-9474-816BA7273CE0}"/>
              </a:ext>
            </a:extLst>
          </p:cNvPr>
          <p:cNvCxnSpPr>
            <a:cxnSpLocks/>
          </p:cNvCxnSpPr>
          <p:nvPr/>
        </p:nvCxnSpPr>
        <p:spPr>
          <a:xfrm>
            <a:off x="787400" y="2406650"/>
            <a:ext cx="1663700" cy="0"/>
          </a:xfrm>
          <a:prstGeom prst="straightConnector1">
            <a:avLst/>
          </a:prstGeom>
          <a:ln w="19050" cap="flat" cmpd="sng" algn="ctr">
            <a:solidFill>
              <a:srgbClr val="0070C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15" name="직선 화살표 연결선 14">
            <a:extLst>
              <a:ext uri="{FF2B5EF4-FFF2-40B4-BE49-F238E27FC236}">
                <a16:creationId xmlns:a16="http://schemas.microsoft.com/office/drawing/2014/main" id="{C599B089-6D74-9FE9-F1BB-84DDC55B96D3}"/>
              </a:ext>
            </a:extLst>
          </p:cNvPr>
          <p:cNvCxnSpPr>
            <a:cxnSpLocks/>
          </p:cNvCxnSpPr>
          <p:nvPr/>
        </p:nvCxnSpPr>
        <p:spPr>
          <a:xfrm flipV="1">
            <a:off x="2574925" y="2261668"/>
            <a:ext cx="0" cy="144982"/>
          </a:xfrm>
          <a:prstGeom prst="straightConnector1">
            <a:avLst/>
          </a:prstGeom>
          <a:ln w="19050" cap="flat" cmpd="sng" algn="ctr">
            <a:solidFill>
              <a:srgbClr val="0070C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19" name="직선 화살표 연결선 18">
            <a:extLst>
              <a:ext uri="{FF2B5EF4-FFF2-40B4-BE49-F238E27FC236}">
                <a16:creationId xmlns:a16="http://schemas.microsoft.com/office/drawing/2014/main" id="{409BB991-39F6-2286-D67B-66BD853EDBD4}"/>
              </a:ext>
            </a:extLst>
          </p:cNvPr>
          <p:cNvCxnSpPr>
            <a:cxnSpLocks/>
          </p:cNvCxnSpPr>
          <p:nvPr/>
        </p:nvCxnSpPr>
        <p:spPr>
          <a:xfrm>
            <a:off x="2724150" y="2261668"/>
            <a:ext cx="456407" cy="0"/>
          </a:xfrm>
          <a:prstGeom prst="straightConnector1">
            <a:avLst/>
          </a:prstGeom>
          <a:ln w="19050" cap="flat" cmpd="sng" algn="ctr">
            <a:solidFill>
              <a:srgbClr val="0070C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20" name="직선 화살표 연결선 19">
            <a:extLst>
              <a:ext uri="{FF2B5EF4-FFF2-40B4-BE49-F238E27FC236}">
                <a16:creationId xmlns:a16="http://schemas.microsoft.com/office/drawing/2014/main" id="{C67429AA-3834-A4C6-E92E-C11512E091F1}"/>
              </a:ext>
            </a:extLst>
          </p:cNvPr>
          <p:cNvCxnSpPr>
            <a:cxnSpLocks/>
          </p:cNvCxnSpPr>
          <p:nvPr/>
        </p:nvCxnSpPr>
        <p:spPr>
          <a:xfrm>
            <a:off x="3578225" y="2261668"/>
            <a:ext cx="298450" cy="0"/>
          </a:xfrm>
          <a:prstGeom prst="straightConnector1">
            <a:avLst/>
          </a:prstGeom>
          <a:ln w="19050" cap="flat" cmpd="sng" algn="ctr">
            <a:solidFill>
              <a:srgbClr val="0070C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22" name="직선 화살표 연결선 21">
            <a:extLst>
              <a:ext uri="{FF2B5EF4-FFF2-40B4-BE49-F238E27FC236}">
                <a16:creationId xmlns:a16="http://schemas.microsoft.com/office/drawing/2014/main" id="{C52915E7-F8A3-4316-1A07-606299E933BE}"/>
              </a:ext>
            </a:extLst>
          </p:cNvPr>
          <p:cNvCxnSpPr>
            <a:cxnSpLocks/>
          </p:cNvCxnSpPr>
          <p:nvPr/>
        </p:nvCxnSpPr>
        <p:spPr>
          <a:xfrm>
            <a:off x="3870325" y="2261668"/>
            <a:ext cx="0" cy="446607"/>
          </a:xfrm>
          <a:prstGeom prst="straightConnector1">
            <a:avLst/>
          </a:prstGeom>
          <a:ln w="19050" cap="flat" cmpd="sng" algn="ctr">
            <a:solidFill>
              <a:srgbClr val="0070C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23" name="직선 화살표 연결선 22">
            <a:extLst>
              <a:ext uri="{FF2B5EF4-FFF2-40B4-BE49-F238E27FC236}">
                <a16:creationId xmlns:a16="http://schemas.microsoft.com/office/drawing/2014/main" id="{FAFC672D-8143-6A68-9B3D-D7A8B3A4BF5E}"/>
              </a:ext>
            </a:extLst>
          </p:cNvPr>
          <p:cNvCxnSpPr>
            <a:cxnSpLocks/>
          </p:cNvCxnSpPr>
          <p:nvPr/>
        </p:nvCxnSpPr>
        <p:spPr>
          <a:xfrm flipH="1">
            <a:off x="2507456" y="2697955"/>
            <a:ext cx="1353344" cy="0"/>
          </a:xfrm>
          <a:prstGeom prst="straightConnector1">
            <a:avLst/>
          </a:prstGeom>
          <a:ln w="19050" cap="flat" cmpd="sng" algn="ctr">
            <a:solidFill>
              <a:srgbClr val="0070C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24" name="직선 화살표 연결선 23">
            <a:extLst>
              <a:ext uri="{FF2B5EF4-FFF2-40B4-BE49-F238E27FC236}">
                <a16:creationId xmlns:a16="http://schemas.microsoft.com/office/drawing/2014/main" id="{BFD498A9-DEEA-8F50-CE13-6A9931A22998}"/>
              </a:ext>
            </a:extLst>
          </p:cNvPr>
          <p:cNvCxnSpPr>
            <a:cxnSpLocks/>
          </p:cNvCxnSpPr>
          <p:nvPr/>
        </p:nvCxnSpPr>
        <p:spPr>
          <a:xfrm>
            <a:off x="2517774" y="2697955"/>
            <a:ext cx="0" cy="578645"/>
          </a:xfrm>
          <a:prstGeom prst="straightConnector1">
            <a:avLst/>
          </a:prstGeom>
          <a:ln w="19050" cap="flat" cmpd="sng" algn="ctr">
            <a:solidFill>
              <a:srgbClr val="0070C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25" name="직선 화살표 연결선 24">
            <a:extLst>
              <a:ext uri="{FF2B5EF4-FFF2-40B4-BE49-F238E27FC236}">
                <a16:creationId xmlns:a16="http://schemas.microsoft.com/office/drawing/2014/main" id="{4F9D7EBC-B230-D46E-ECDE-98EA419385FE}"/>
              </a:ext>
            </a:extLst>
          </p:cNvPr>
          <p:cNvCxnSpPr>
            <a:cxnSpLocks/>
          </p:cNvCxnSpPr>
          <p:nvPr/>
        </p:nvCxnSpPr>
        <p:spPr>
          <a:xfrm flipH="1">
            <a:off x="2197099" y="3267075"/>
            <a:ext cx="320675" cy="0"/>
          </a:xfrm>
          <a:prstGeom prst="straightConnector1">
            <a:avLst/>
          </a:prstGeom>
          <a:ln w="19050" cap="flat" cmpd="sng" algn="ctr">
            <a:solidFill>
              <a:srgbClr val="0070C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27" name="직선 화살표 연결선 26">
            <a:extLst>
              <a:ext uri="{FF2B5EF4-FFF2-40B4-BE49-F238E27FC236}">
                <a16:creationId xmlns:a16="http://schemas.microsoft.com/office/drawing/2014/main" id="{E52A9076-9E6B-A721-E519-E5F0FBC8505F}"/>
              </a:ext>
            </a:extLst>
          </p:cNvPr>
          <p:cNvCxnSpPr>
            <a:cxnSpLocks/>
          </p:cNvCxnSpPr>
          <p:nvPr/>
        </p:nvCxnSpPr>
        <p:spPr>
          <a:xfrm flipH="1">
            <a:off x="2060575" y="3095625"/>
            <a:ext cx="98425" cy="0"/>
          </a:xfrm>
          <a:prstGeom prst="straightConnector1">
            <a:avLst/>
          </a:prstGeom>
          <a:ln w="19050" cap="flat" cmpd="sng" algn="ctr">
            <a:solidFill>
              <a:srgbClr val="0070C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29" name="직선 연결선 28">
            <a:extLst>
              <a:ext uri="{FF2B5EF4-FFF2-40B4-BE49-F238E27FC236}">
                <a16:creationId xmlns:a16="http://schemas.microsoft.com/office/drawing/2014/main" id="{6D191B19-341C-CB27-13C5-A43301E7ED81}"/>
              </a:ext>
            </a:extLst>
          </p:cNvPr>
          <p:cNvCxnSpPr>
            <a:cxnSpLocks/>
          </p:cNvCxnSpPr>
          <p:nvPr/>
        </p:nvCxnSpPr>
        <p:spPr>
          <a:xfrm>
            <a:off x="1479551" y="1302247"/>
            <a:ext cx="0" cy="80373"/>
          </a:xfrm>
          <a:prstGeom prst="line">
            <a:avLst/>
          </a:prstGeom>
          <a:ln w="19050" cap="flat" cmpd="sng" algn="ctr">
            <a:solidFill>
              <a:srgbClr val="0070C0"/>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0" name="직선 연결선 29">
            <a:extLst>
              <a:ext uri="{FF2B5EF4-FFF2-40B4-BE49-F238E27FC236}">
                <a16:creationId xmlns:a16="http://schemas.microsoft.com/office/drawing/2014/main" id="{EE49C8CF-B449-7EE3-970B-E6D83CDE4910}"/>
              </a:ext>
            </a:extLst>
          </p:cNvPr>
          <p:cNvCxnSpPr>
            <a:cxnSpLocks/>
          </p:cNvCxnSpPr>
          <p:nvPr/>
        </p:nvCxnSpPr>
        <p:spPr>
          <a:xfrm flipH="1">
            <a:off x="982265" y="1252535"/>
            <a:ext cx="70643" cy="0"/>
          </a:xfrm>
          <a:prstGeom prst="line">
            <a:avLst/>
          </a:prstGeom>
          <a:ln w="19050" cap="flat" cmpd="sng" algn="ctr">
            <a:solidFill>
              <a:srgbClr val="0070C0"/>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7" name="직선 연결선 36">
            <a:extLst>
              <a:ext uri="{FF2B5EF4-FFF2-40B4-BE49-F238E27FC236}">
                <a16:creationId xmlns:a16="http://schemas.microsoft.com/office/drawing/2014/main" id="{4923E40E-E307-4F5B-34F4-426EE2AA1941}"/>
              </a:ext>
            </a:extLst>
          </p:cNvPr>
          <p:cNvCxnSpPr>
            <a:cxnSpLocks/>
          </p:cNvCxnSpPr>
          <p:nvPr/>
        </p:nvCxnSpPr>
        <p:spPr>
          <a:xfrm flipH="1">
            <a:off x="2574925" y="2261668"/>
            <a:ext cx="57150" cy="0"/>
          </a:xfrm>
          <a:prstGeom prst="line">
            <a:avLst/>
          </a:prstGeom>
          <a:ln w="19050" cap="flat" cmpd="sng" algn="ctr">
            <a:solidFill>
              <a:srgbClr val="0070C0"/>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1" name="직선 연결선 40">
            <a:extLst>
              <a:ext uri="{FF2B5EF4-FFF2-40B4-BE49-F238E27FC236}">
                <a16:creationId xmlns:a16="http://schemas.microsoft.com/office/drawing/2014/main" id="{208B10B2-3DBE-9772-D5B8-A29B15121085}"/>
              </a:ext>
            </a:extLst>
          </p:cNvPr>
          <p:cNvCxnSpPr>
            <a:cxnSpLocks/>
          </p:cNvCxnSpPr>
          <p:nvPr/>
        </p:nvCxnSpPr>
        <p:spPr>
          <a:xfrm>
            <a:off x="2155032" y="3090863"/>
            <a:ext cx="0" cy="138113"/>
          </a:xfrm>
          <a:prstGeom prst="line">
            <a:avLst/>
          </a:prstGeom>
          <a:ln w="19050" cap="flat" cmpd="sng" algn="ctr">
            <a:solidFill>
              <a:srgbClr val="0070C0"/>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4" name="직선 화살표 연결선 43">
            <a:extLst>
              <a:ext uri="{FF2B5EF4-FFF2-40B4-BE49-F238E27FC236}">
                <a16:creationId xmlns:a16="http://schemas.microsoft.com/office/drawing/2014/main" id="{CE7BAF30-2768-D16A-320D-D347313B4E7C}"/>
              </a:ext>
            </a:extLst>
          </p:cNvPr>
          <p:cNvCxnSpPr>
            <a:cxnSpLocks/>
          </p:cNvCxnSpPr>
          <p:nvPr/>
        </p:nvCxnSpPr>
        <p:spPr>
          <a:xfrm>
            <a:off x="4086225" y="1223963"/>
            <a:ext cx="0" cy="309562"/>
          </a:xfrm>
          <a:prstGeom prst="straightConnector1">
            <a:avLst/>
          </a:prstGeom>
          <a:ln w="19050" cap="flat" cmpd="sng" algn="ctr">
            <a:solidFill>
              <a:srgbClr val="0070C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57" name="직선 화살표 연결선 56">
            <a:extLst>
              <a:ext uri="{FF2B5EF4-FFF2-40B4-BE49-F238E27FC236}">
                <a16:creationId xmlns:a16="http://schemas.microsoft.com/office/drawing/2014/main" id="{726DF41A-6CB4-516F-F86B-79627CC03134}"/>
              </a:ext>
            </a:extLst>
          </p:cNvPr>
          <p:cNvCxnSpPr>
            <a:cxnSpLocks/>
          </p:cNvCxnSpPr>
          <p:nvPr/>
        </p:nvCxnSpPr>
        <p:spPr>
          <a:xfrm flipH="1">
            <a:off x="1479551" y="1384300"/>
            <a:ext cx="393699" cy="0"/>
          </a:xfrm>
          <a:prstGeom prst="straightConnector1">
            <a:avLst/>
          </a:prstGeom>
          <a:ln w="19050" cap="flat" cmpd="sng" algn="ctr">
            <a:solidFill>
              <a:srgbClr val="0070C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59" name="직선 화살표 연결선 58">
            <a:extLst>
              <a:ext uri="{FF2B5EF4-FFF2-40B4-BE49-F238E27FC236}">
                <a16:creationId xmlns:a16="http://schemas.microsoft.com/office/drawing/2014/main" id="{C512A04C-7FA0-6C97-6A36-7817F22BA653}"/>
              </a:ext>
            </a:extLst>
          </p:cNvPr>
          <p:cNvCxnSpPr>
            <a:cxnSpLocks/>
          </p:cNvCxnSpPr>
          <p:nvPr/>
        </p:nvCxnSpPr>
        <p:spPr>
          <a:xfrm flipV="1">
            <a:off x="2120900" y="1216025"/>
            <a:ext cx="0" cy="166595"/>
          </a:xfrm>
          <a:prstGeom prst="straightConnector1">
            <a:avLst/>
          </a:prstGeom>
          <a:ln w="19050" cap="flat" cmpd="sng" algn="ctr">
            <a:solidFill>
              <a:srgbClr val="0070C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62" name="직선 화살표 연결선 61">
            <a:extLst>
              <a:ext uri="{FF2B5EF4-FFF2-40B4-BE49-F238E27FC236}">
                <a16:creationId xmlns:a16="http://schemas.microsoft.com/office/drawing/2014/main" id="{EF02347F-DAF0-EBE0-8E3A-D0E5640F7C70}"/>
              </a:ext>
            </a:extLst>
          </p:cNvPr>
          <p:cNvCxnSpPr>
            <a:cxnSpLocks/>
          </p:cNvCxnSpPr>
          <p:nvPr/>
        </p:nvCxnSpPr>
        <p:spPr>
          <a:xfrm>
            <a:off x="1882775" y="1217613"/>
            <a:ext cx="0" cy="173034"/>
          </a:xfrm>
          <a:prstGeom prst="straightConnector1">
            <a:avLst/>
          </a:prstGeom>
          <a:ln w="19050" cap="flat" cmpd="sng" algn="ctr">
            <a:solidFill>
              <a:srgbClr val="0070C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66" name="직선 화살표 연결선 65">
            <a:extLst>
              <a:ext uri="{FF2B5EF4-FFF2-40B4-BE49-F238E27FC236}">
                <a16:creationId xmlns:a16="http://schemas.microsoft.com/office/drawing/2014/main" id="{52AA9FCA-A19A-D996-C855-241148D94F2D}"/>
              </a:ext>
            </a:extLst>
          </p:cNvPr>
          <p:cNvCxnSpPr>
            <a:cxnSpLocks/>
          </p:cNvCxnSpPr>
          <p:nvPr/>
        </p:nvCxnSpPr>
        <p:spPr>
          <a:xfrm flipV="1">
            <a:off x="2063750" y="907253"/>
            <a:ext cx="0" cy="261147"/>
          </a:xfrm>
          <a:prstGeom prst="straightConnector1">
            <a:avLst/>
          </a:prstGeom>
          <a:ln w="19050" cap="flat" cmpd="sng" algn="ctr">
            <a:solidFill>
              <a:srgbClr val="0070C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68" name="직선 화살표 연결선 67">
            <a:extLst>
              <a:ext uri="{FF2B5EF4-FFF2-40B4-BE49-F238E27FC236}">
                <a16:creationId xmlns:a16="http://schemas.microsoft.com/office/drawing/2014/main" id="{91B93650-AFD6-64DA-A657-0D785FEBC5CB}"/>
              </a:ext>
            </a:extLst>
          </p:cNvPr>
          <p:cNvCxnSpPr>
            <a:cxnSpLocks/>
          </p:cNvCxnSpPr>
          <p:nvPr/>
        </p:nvCxnSpPr>
        <p:spPr>
          <a:xfrm>
            <a:off x="1822450" y="907253"/>
            <a:ext cx="0" cy="261147"/>
          </a:xfrm>
          <a:prstGeom prst="straightConnector1">
            <a:avLst/>
          </a:prstGeom>
          <a:ln w="19050" cap="flat" cmpd="sng" algn="ctr">
            <a:solidFill>
              <a:srgbClr val="0070C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sp>
        <p:nvSpPr>
          <p:cNvPr id="70" name="TextBox 69">
            <a:extLst>
              <a:ext uri="{FF2B5EF4-FFF2-40B4-BE49-F238E27FC236}">
                <a16:creationId xmlns:a16="http://schemas.microsoft.com/office/drawing/2014/main" id="{92AD449F-8B53-632E-424B-3F069CC1D993}"/>
              </a:ext>
            </a:extLst>
          </p:cNvPr>
          <p:cNvSpPr txBox="1"/>
          <p:nvPr/>
        </p:nvSpPr>
        <p:spPr>
          <a:xfrm>
            <a:off x="7507348" y="618894"/>
            <a:ext cx="1615023" cy="3194721"/>
          </a:xfrm>
          <a:prstGeom prst="rect">
            <a:avLst/>
          </a:prstGeom>
          <a:noFill/>
        </p:spPr>
        <p:txBody>
          <a:bodyPr wrap="square" rtlCol="0">
            <a:spAutoFit/>
          </a:bodyPr>
          <a:lstStyle/>
          <a:p>
            <a:pPr>
              <a:lnSpc>
                <a:spcPct val="90000"/>
              </a:lnSpc>
            </a:pPr>
            <a:r>
              <a:rPr lang="en-US" altLang="ko-KR" sz="1400" dirty="0">
                <a:solidFill>
                  <a:srgbClr val="000000"/>
                </a:solidFill>
                <a:latin typeface="Calibri" panose="020F0502020204030204" pitchFamily="34" charset="0"/>
              </a:rPr>
              <a:t>MGO reaches the G/E inlet from the </a:t>
            </a:r>
          </a:p>
          <a:p>
            <a:pPr>
              <a:lnSpc>
                <a:spcPct val="90000"/>
              </a:lnSpc>
            </a:pPr>
            <a:r>
              <a:rPr lang="en-US" altLang="ko-KR" sz="1400" dirty="0">
                <a:solidFill>
                  <a:srgbClr val="000000"/>
                </a:solidFill>
                <a:latin typeface="Calibri" panose="020F0502020204030204" pitchFamily="34" charset="0"/>
              </a:rPr>
              <a:t>1) service tank through the </a:t>
            </a:r>
          </a:p>
          <a:p>
            <a:pPr>
              <a:lnSpc>
                <a:spcPct val="90000"/>
              </a:lnSpc>
            </a:pPr>
            <a:r>
              <a:rPr lang="en-US" altLang="ko-KR" sz="1400" dirty="0">
                <a:solidFill>
                  <a:srgbClr val="000000"/>
                </a:solidFill>
                <a:latin typeface="Calibri" panose="020F0502020204030204" pitchFamily="34" charset="0"/>
              </a:rPr>
              <a:t>2) G/E F.O. supply pump, </a:t>
            </a:r>
          </a:p>
          <a:p>
            <a:pPr>
              <a:lnSpc>
                <a:spcPct val="90000"/>
              </a:lnSpc>
            </a:pPr>
            <a:r>
              <a:rPr lang="en-US" altLang="ko-KR" sz="1400" dirty="0">
                <a:solidFill>
                  <a:srgbClr val="000000"/>
                </a:solidFill>
                <a:latin typeface="Calibri" panose="020F0502020204030204" pitchFamily="34" charset="0"/>
              </a:rPr>
              <a:t>3) Flowmeter, </a:t>
            </a:r>
          </a:p>
          <a:p>
            <a:pPr>
              <a:lnSpc>
                <a:spcPct val="90000"/>
              </a:lnSpc>
            </a:pPr>
            <a:r>
              <a:rPr lang="en-US" altLang="ko-KR" sz="1400" dirty="0">
                <a:solidFill>
                  <a:srgbClr val="000000"/>
                </a:solidFill>
                <a:latin typeface="Calibri" panose="020F0502020204030204" pitchFamily="34" charset="0"/>
              </a:rPr>
              <a:t>4) G/E M.G.O. cooler,</a:t>
            </a:r>
          </a:p>
          <a:p>
            <a:pPr>
              <a:lnSpc>
                <a:spcPct val="90000"/>
              </a:lnSpc>
            </a:pPr>
            <a:r>
              <a:rPr lang="en-US" altLang="ko-KR" sz="1400" dirty="0">
                <a:solidFill>
                  <a:srgbClr val="000000"/>
                </a:solidFill>
                <a:latin typeface="Calibri" panose="020F0502020204030204" pitchFamily="34" charset="0"/>
              </a:rPr>
              <a:t>5) G/E F.O. booster pump.</a:t>
            </a:r>
          </a:p>
          <a:p>
            <a:pPr>
              <a:lnSpc>
                <a:spcPct val="90000"/>
              </a:lnSpc>
            </a:pPr>
            <a:endParaRPr lang="en-US" altLang="ko-KR" sz="1400" dirty="0">
              <a:solidFill>
                <a:srgbClr val="000000"/>
              </a:solidFill>
              <a:latin typeface="Calibri" panose="020F0502020204030204" pitchFamily="34" charset="0"/>
            </a:endParaRPr>
          </a:p>
          <a:p>
            <a:pPr>
              <a:lnSpc>
                <a:spcPct val="90000"/>
              </a:lnSpc>
            </a:pPr>
            <a:r>
              <a:rPr lang="en-US" altLang="ko-KR" sz="1400" dirty="0">
                <a:solidFill>
                  <a:srgbClr val="000000"/>
                </a:solidFill>
                <a:latin typeface="Calibri" panose="020F0502020204030204" pitchFamily="34" charset="0"/>
              </a:rPr>
              <a:t>(G/E F.O. auto back-flushing filter is turned off or by-passed.)</a:t>
            </a:r>
          </a:p>
        </p:txBody>
      </p:sp>
    </p:spTree>
    <p:extLst>
      <p:ext uri="{BB962C8B-B14F-4D97-AF65-F5344CB8AC3E}">
        <p14:creationId xmlns:p14="http://schemas.microsoft.com/office/powerpoint/2010/main" val="3888273594"/>
      </p:ext>
    </p:extLst>
  </p:cSld>
  <p:clrMapOvr>
    <a:masterClrMapping/>
  </p:clrMapOvr>
  <p:transition>
    <p:wipe dir="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B06ACC-6D2F-CAEA-A204-71D2314CEB02}"/>
            </a:ext>
          </a:extLst>
        </p:cNvPr>
        <p:cNvGrpSpPr/>
        <p:nvPr/>
      </p:nvGrpSpPr>
      <p:grpSpPr>
        <a:xfrm>
          <a:off x="0" y="0"/>
          <a:ext cx="0" cy="0"/>
          <a:chOff x="0" y="0"/>
          <a:chExt cx="0" cy="0"/>
        </a:xfrm>
      </p:grpSpPr>
      <p:sp>
        <p:nvSpPr>
          <p:cNvPr id="17" name="TextBox 16">
            <a:extLst>
              <a:ext uri="{FF2B5EF4-FFF2-40B4-BE49-F238E27FC236}">
                <a16:creationId xmlns:a16="http://schemas.microsoft.com/office/drawing/2014/main" id="{8AE6D134-3125-78BD-5245-7075C66EB8B7}"/>
              </a:ext>
            </a:extLst>
          </p:cNvPr>
          <p:cNvSpPr txBox="1"/>
          <p:nvPr/>
        </p:nvSpPr>
        <p:spPr>
          <a:xfrm>
            <a:off x="7507348" y="558011"/>
            <a:ext cx="1615023" cy="4025717"/>
          </a:xfrm>
          <a:prstGeom prst="rect">
            <a:avLst/>
          </a:prstGeom>
          <a:noFill/>
        </p:spPr>
        <p:txBody>
          <a:bodyPr wrap="square" rtlCol="0">
            <a:spAutoFit/>
          </a:bodyPr>
          <a:lstStyle/>
          <a:p>
            <a:pPr>
              <a:lnSpc>
                <a:spcPct val="90000"/>
              </a:lnSpc>
            </a:pPr>
            <a:r>
              <a:rPr lang="en-US" altLang="ko-KR" sz="1400" dirty="0">
                <a:solidFill>
                  <a:srgbClr val="000000"/>
                </a:solidFill>
                <a:latin typeface="Calibri" panose="020F0502020204030204" pitchFamily="34" charset="0"/>
              </a:rPr>
              <a:t>MGO reaches the G/E inlet from the 1) service tank through the </a:t>
            </a:r>
          </a:p>
          <a:p>
            <a:pPr>
              <a:lnSpc>
                <a:spcPct val="90000"/>
              </a:lnSpc>
            </a:pPr>
            <a:r>
              <a:rPr lang="en-US" altLang="ko-KR" sz="1400" dirty="0">
                <a:solidFill>
                  <a:srgbClr val="000000"/>
                </a:solidFill>
                <a:latin typeface="Calibri" panose="020F0502020204030204" pitchFamily="34" charset="0"/>
              </a:rPr>
              <a:t>2) G/E M.G.O. flushing pump.</a:t>
            </a:r>
          </a:p>
          <a:p>
            <a:pPr>
              <a:lnSpc>
                <a:spcPct val="90000"/>
              </a:lnSpc>
            </a:pPr>
            <a:endParaRPr lang="en-US" altLang="ko-KR" sz="1400" dirty="0">
              <a:solidFill>
                <a:srgbClr val="000000"/>
              </a:solidFill>
              <a:latin typeface="Calibri" panose="020F0502020204030204" pitchFamily="34" charset="0"/>
            </a:endParaRPr>
          </a:p>
          <a:p>
            <a:pPr>
              <a:lnSpc>
                <a:spcPct val="90000"/>
              </a:lnSpc>
            </a:pPr>
            <a:r>
              <a:rPr lang="en-US" altLang="ko-KR" sz="1400" dirty="0">
                <a:solidFill>
                  <a:srgbClr val="000000"/>
                </a:solidFill>
                <a:latin typeface="Calibri" panose="020F0502020204030204" pitchFamily="34" charset="0"/>
              </a:rPr>
              <a:t>When using a G/E M.G.O. flushing pump, the purpose is to flush only the specific G/E with M.G.O. for reasons such as long-term maintenance, while other G/Es are operated with H.F.O.</a:t>
            </a:r>
          </a:p>
          <a:p>
            <a:pPr>
              <a:lnSpc>
                <a:spcPct val="90000"/>
              </a:lnSpc>
            </a:pPr>
            <a:endParaRPr lang="en-US" altLang="ko-KR" sz="1600" dirty="0">
              <a:solidFill>
                <a:srgbClr val="000000"/>
              </a:solidFill>
              <a:latin typeface="Calibri" panose="020F0502020204030204" pitchFamily="34" charset="0"/>
            </a:endParaRPr>
          </a:p>
          <a:p>
            <a:pPr>
              <a:lnSpc>
                <a:spcPct val="90000"/>
              </a:lnSpc>
            </a:pPr>
            <a:endParaRPr lang="en-US" altLang="ko-KR" sz="1600" dirty="0">
              <a:solidFill>
                <a:srgbClr val="000000"/>
              </a:solidFill>
              <a:latin typeface="Calibri" panose="020F0502020204030204" pitchFamily="34" charset="0"/>
            </a:endParaRPr>
          </a:p>
        </p:txBody>
      </p:sp>
      <p:pic>
        <p:nvPicPr>
          <p:cNvPr id="10" name="그림 9">
            <a:extLst>
              <a:ext uri="{FF2B5EF4-FFF2-40B4-BE49-F238E27FC236}">
                <a16:creationId xmlns:a16="http://schemas.microsoft.com/office/drawing/2014/main" id="{8FF9785C-6C75-72B2-A234-19825EBA31AD}"/>
              </a:ext>
            </a:extLst>
          </p:cNvPr>
          <p:cNvPicPr>
            <a:picLocks noChangeAspect="1"/>
          </p:cNvPicPr>
          <p:nvPr/>
        </p:nvPicPr>
        <p:blipFill>
          <a:blip r:embed="rId3"/>
          <a:stretch>
            <a:fillRect/>
          </a:stretch>
        </p:blipFill>
        <p:spPr>
          <a:xfrm>
            <a:off x="299327" y="0"/>
            <a:ext cx="7179937" cy="5143500"/>
          </a:xfrm>
          <a:prstGeom prst="rect">
            <a:avLst/>
          </a:prstGeom>
        </p:spPr>
      </p:pic>
      <p:sp>
        <p:nvSpPr>
          <p:cNvPr id="40" name="TextBox 39">
            <a:extLst>
              <a:ext uri="{FF2B5EF4-FFF2-40B4-BE49-F238E27FC236}">
                <a16:creationId xmlns:a16="http://schemas.microsoft.com/office/drawing/2014/main" id="{AAC7E959-08F6-58D1-5B2F-3A81A998B187}"/>
              </a:ext>
            </a:extLst>
          </p:cNvPr>
          <p:cNvSpPr txBox="1"/>
          <p:nvPr/>
        </p:nvSpPr>
        <p:spPr>
          <a:xfrm>
            <a:off x="7702550" y="4238387"/>
            <a:ext cx="1142123" cy="313932"/>
          </a:xfrm>
          <a:prstGeom prst="rect">
            <a:avLst/>
          </a:prstGeom>
          <a:noFill/>
        </p:spPr>
        <p:txBody>
          <a:bodyPr wrap="square" rtlCol="0">
            <a:spAutoFit/>
          </a:bodyPr>
          <a:lstStyle/>
          <a:p>
            <a:pPr>
              <a:lnSpc>
                <a:spcPct val="90000"/>
              </a:lnSpc>
            </a:pPr>
            <a:r>
              <a:rPr lang="en-US" altLang="ko-KR" sz="1600" dirty="0">
                <a:solidFill>
                  <a:srgbClr val="000000"/>
                </a:solidFill>
                <a:latin typeface="Calibri" panose="020F0502020204030204" pitchFamily="34" charset="0"/>
              </a:rPr>
              <a:t>: M.G.O.</a:t>
            </a:r>
          </a:p>
        </p:txBody>
      </p:sp>
      <p:cxnSp>
        <p:nvCxnSpPr>
          <p:cNvPr id="42" name="직선 화살표 연결선 41">
            <a:extLst>
              <a:ext uri="{FF2B5EF4-FFF2-40B4-BE49-F238E27FC236}">
                <a16:creationId xmlns:a16="http://schemas.microsoft.com/office/drawing/2014/main" id="{F0158883-927D-CDDD-4F78-BE931A118393}"/>
              </a:ext>
            </a:extLst>
          </p:cNvPr>
          <p:cNvCxnSpPr>
            <a:cxnSpLocks/>
          </p:cNvCxnSpPr>
          <p:nvPr/>
        </p:nvCxnSpPr>
        <p:spPr>
          <a:xfrm>
            <a:off x="7552792" y="4401470"/>
            <a:ext cx="219608" cy="0"/>
          </a:xfrm>
          <a:prstGeom prst="straightConnector1">
            <a:avLst/>
          </a:prstGeom>
          <a:ln w="19050" cap="flat" cmpd="sng" algn="ctr">
            <a:solidFill>
              <a:srgbClr val="0070C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2" name="직선 화살표 연결선 1">
            <a:extLst>
              <a:ext uri="{FF2B5EF4-FFF2-40B4-BE49-F238E27FC236}">
                <a16:creationId xmlns:a16="http://schemas.microsoft.com/office/drawing/2014/main" id="{ABB2FDF7-B836-E935-EFB2-2F8E91F57B0E}"/>
              </a:ext>
            </a:extLst>
          </p:cNvPr>
          <p:cNvCxnSpPr>
            <a:cxnSpLocks/>
          </p:cNvCxnSpPr>
          <p:nvPr/>
        </p:nvCxnSpPr>
        <p:spPr>
          <a:xfrm>
            <a:off x="4376737" y="973928"/>
            <a:ext cx="0" cy="250035"/>
          </a:xfrm>
          <a:prstGeom prst="straightConnector1">
            <a:avLst/>
          </a:prstGeom>
          <a:ln w="19050" cap="flat" cmpd="sng" algn="ctr">
            <a:solidFill>
              <a:srgbClr val="0070C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4" name="직선 화살표 연결선 3">
            <a:extLst>
              <a:ext uri="{FF2B5EF4-FFF2-40B4-BE49-F238E27FC236}">
                <a16:creationId xmlns:a16="http://schemas.microsoft.com/office/drawing/2014/main" id="{D3007E3F-1BA6-B192-F91D-7F915F9450CF}"/>
              </a:ext>
            </a:extLst>
          </p:cNvPr>
          <p:cNvCxnSpPr>
            <a:cxnSpLocks/>
          </p:cNvCxnSpPr>
          <p:nvPr/>
        </p:nvCxnSpPr>
        <p:spPr>
          <a:xfrm flipH="1">
            <a:off x="4086225" y="1223963"/>
            <a:ext cx="290512" cy="0"/>
          </a:xfrm>
          <a:prstGeom prst="straightConnector1">
            <a:avLst/>
          </a:prstGeom>
          <a:ln w="19050" cap="flat" cmpd="sng" algn="ctr">
            <a:solidFill>
              <a:srgbClr val="0070C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7" name="직선 화살표 연결선 6">
            <a:extLst>
              <a:ext uri="{FF2B5EF4-FFF2-40B4-BE49-F238E27FC236}">
                <a16:creationId xmlns:a16="http://schemas.microsoft.com/office/drawing/2014/main" id="{8D7C2D1F-3EC7-71E1-DCFD-7ACC2905525A}"/>
              </a:ext>
            </a:extLst>
          </p:cNvPr>
          <p:cNvCxnSpPr>
            <a:cxnSpLocks/>
          </p:cNvCxnSpPr>
          <p:nvPr/>
        </p:nvCxnSpPr>
        <p:spPr>
          <a:xfrm flipV="1">
            <a:off x="4089400" y="506413"/>
            <a:ext cx="0" cy="717550"/>
          </a:xfrm>
          <a:prstGeom prst="straightConnector1">
            <a:avLst/>
          </a:prstGeom>
          <a:ln w="19050" cap="flat" cmpd="sng" algn="ctr">
            <a:solidFill>
              <a:srgbClr val="0070C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9" name="직선 화살표 연결선 8">
            <a:extLst>
              <a:ext uri="{FF2B5EF4-FFF2-40B4-BE49-F238E27FC236}">
                <a16:creationId xmlns:a16="http://schemas.microsoft.com/office/drawing/2014/main" id="{ED4B5681-3EEC-E5C8-BDC3-C20B2649E1A6}"/>
              </a:ext>
            </a:extLst>
          </p:cNvPr>
          <p:cNvCxnSpPr>
            <a:cxnSpLocks/>
          </p:cNvCxnSpPr>
          <p:nvPr/>
        </p:nvCxnSpPr>
        <p:spPr>
          <a:xfrm flipH="1">
            <a:off x="3467100" y="506413"/>
            <a:ext cx="622300" cy="0"/>
          </a:xfrm>
          <a:prstGeom prst="straightConnector1">
            <a:avLst/>
          </a:prstGeom>
          <a:ln w="19050" cap="flat" cmpd="sng" algn="ctr">
            <a:solidFill>
              <a:srgbClr val="0070C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18" name="직선 화살표 연결선 17">
            <a:extLst>
              <a:ext uri="{FF2B5EF4-FFF2-40B4-BE49-F238E27FC236}">
                <a16:creationId xmlns:a16="http://schemas.microsoft.com/office/drawing/2014/main" id="{C529EC59-E1D0-4AD2-9DEC-EBE504BB047D}"/>
              </a:ext>
            </a:extLst>
          </p:cNvPr>
          <p:cNvCxnSpPr>
            <a:cxnSpLocks/>
          </p:cNvCxnSpPr>
          <p:nvPr/>
        </p:nvCxnSpPr>
        <p:spPr>
          <a:xfrm flipH="1">
            <a:off x="2809875" y="444501"/>
            <a:ext cx="152401" cy="0"/>
          </a:xfrm>
          <a:prstGeom prst="straightConnector1">
            <a:avLst/>
          </a:prstGeom>
          <a:ln w="19050" cap="flat" cmpd="sng" algn="ctr">
            <a:solidFill>
              <a:srgbClr val="0070C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21" name="직선 화살표 연결선 20">
            <a:extLst>
              <a:ext uri="{FF2B5EF4-FFF2-40B4-BE49-F238E27FC236}">
                <a16:creationId xmlns:a16="http://schemas.microsoft.com/office/drawing/2014/main" id="{5D58E4AC-457F-F133-3415-0C1D816CEEF0}"/>
              </a:ext>
            </a:extLst>
          </p:cNvPr>
          <p:cNvCxnSpPr>
            <a:cxnSpLocks/>
          </p:cNvCxnSpPr>
          <p:nvPr/>
        </p:nvCxnSpPr>
        <p:spPr>
          <a:xfrm>
            <a:off x="2774157" y="487363"/>
            <a:ext cx="0" cy="367506"/>
          </a:xfrm>
          <a:prstGeom prst="straightConnector1">
            <a:avLst/>
          </a:prstGeom>
          <a:ln w="19050" cap="flat" cmpd="sng" algn="ctr">
            <a:solidFill>
              <a:srgbClr val="0070C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26" name="직선 화살표 연결선 25">
            <a:extLst>
              <a:ext uri="{FF2B5EF4-FFF2-40B4-BE49-F238E27FC236}">
                <a16:creationId xmlns:a16="http://schemas.microsoft.com/office/drawing/2014/main" id="{03F99000-F7C3-A520-1B84-E61A88AF69AC}"/>
              </a:ext>
            </a:extLst>
          </p:cNvPr>
          <p:cNvCxnSpPr>
            <a:cxnSpLocks/>
          </p:cNvCxnSpPr>
          <p:nvPr/>
        </p:nvCxnSpPr>
        <p:spPr>
          <a:xfrm flipH="1">
            <a:off x="2614614" y="854869"/>
            <a:ext cx="159543" cy="0"/>
          </a:xfrm>
          <a:prstGeom prst="straightConnector1">
            <a:avLst/>
          </a:prstGeom>
          <a:ln w="19050" cap="flat" cmpd="sng" algn="ctr">
            <a:solidFill>
              <a:srgbClr val="0070C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32" name="직선 화살표 연결선 31">
            <a:extLst>
              <a:ext uri="{FF2B5EF4-FFF2-40B4-BE49-F238E27FC236}">
                <a16:creationId xmlns:a16="http://schemas.microsoft.com/office/drawing/2014/main" id="{4C6DA8E0-1C0E-828A-21D5-31A4FD5994DF}"/>
              </a:ext>
            </a:extLst>
          </p:cNvPr>
          <p:cNvCxnSpPr>
            <a:cxnSpLocks/>
          </p:cNvCxnSpPr>
          <p:nvPr/>
        </p:nvCxnSpPr>
        <p:spPr>
          <a:xfrm flipH="1">
            <a:off x="2193928" y="2937669"/>
            <a:ext cx="218278" cy="0"/>
          </a:xfrm>
          <a:prstGeom prst="straightConnector1">
            <a:avLst/>
          </a:prstGeom>
          <a:ln w="19050" cap="flat" cmpd="sng" algn="ctr">
            <a:solidFill>
              <a:srgbClr val="0070C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35" name="직선 화살표 연결선 34">
            <a:extLst>
              <a:ext uri="{FF2B5EF4-FFF2-40B4-BE49-F238E27FC236}">
                <a16:creationId xmlns:a16="http://schemas.microsoft.com/office/drawing/2014/main" id="{8B97AE67-C87B-D7AD-BE86-03496AA23BBE}"/>
              </a:ext>
            </a:extLst>
          </p:cNvPr>
          <p:cNvCxnSpPr>
            <a:cxnSpLocks/>
          </p:cNvCxnSpPr>
          <p:nvPr/>
        </p:nvCxnSpPr>
        <p:spPr>
          <a:xfrm>
            <a:off x="2410621" y="2785269"/>
            <a:ext cx="0" cy="152400"/>
          </a:xfrm>
          <a:prstGeom prst="straightConnector1">
            <a:avLst/>
          </a:prstGeom>
          <a:ln w="19050" cap="flat" cmpd="sng" algn="ctr">
            <a:solidFill>
              <a:srgbClr val="0070C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38" name="직선 화살표 연결선 37">
            <a:extLst>
              <a:ext uri="{FF2B5EF4-FFF2-40B4-BE49-F238E27FC236}">
                <a16:creationId xmlns:a16="http://schemas.microsoft.com/office/drawing/2014/main" id="{11A9876D-C192-1B01-99C9-5073CD9C0266}"/>
              </a:ext>
            </a:extLst>
          </p:cNvPr>
          <p:cNvCxnSpPr>
            <a:cxnSpLocks/>
          </p:cNvCxnSpPr>
          <p:nvPr/>
        </p:nvCxnSpPr>
        <p:spPr>
          <a:xfrm>
            <a:off x="2155827" y="2975769"/>
            <a:ext cx="0" cy="127000"/>
          </a:xfrm>
          <a:prstGeom prst="straightConnector1">
            <a:avLst/>
          </a:prstGeom>
          <a:ln w="19050" cap="flat" cmpd="sng" algn="ctr">
            <a:solidFill>
              <a:srgbClr val="0070C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45" name="직선 화살표 연결선 44">
            <a:extLst>
              <a:ext uri="{FF2B5EF4-FFF2-40B4-BE49-F238E27FC236}">
                <a16:creationId xmlns:a16="http://schemas.microsoft.com/office/drawing/2014/main" id="{8B729355-3FB2-7283-EF6B-63A846A69EE8}"/>
              </a:ext>
            </a:extLst>
          </p:cNvPr>
          <p:cNvCxnSpPr>
            <a:cxnSpLocks/>
          </p:cNvCxnSpPr>
          <p:nvPr/>
        </p:nvCxnSpPr>
        <p:spPr>
          <a:xfrm flipH="1">
            <a:off x="2051848" y="3100388"/>
            <a:ext cx="103979" cy="0"/>
          </a:xfrm>
          <a:prstGeom prst="straightConnector1">
            <a:avLst/>
          </a:prstGeom>
          <a:ln w="19050" cap="flat" cmpd="sng" algn="ctr">
            <a:solidFill>
              <a:srgbClr val="0070C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3" name="직선 화살표 연결선 2">
            <a:extLst>
              <a:ext uri="{FF2B5EF4-FFF2-40B4-BE49-F238E27FC236}">
                <a16:creationId xmlns:a16="http://schemas.microsoft.com/office/drawing/2014/main" id="{D3717DB8-1011-58E3-DC2C-A65EC95F2E6D}"/>
              </a:ext>
            </a:extLst>
          </p:cNvPr>
          <p:cNvCxnSpPr>
            <a:cxnSpLocks/>
          </p:cNvCxnSpPr>
          <p:nvPr/>
        </p:nvCxnSpPr>
        <p:spPr>
          <a:xfrm flipH="1">
            <a:off x="664373" y="3319463"/>
            <a:ext cx="291302" cy="0"/>
          </a:xfrm>
          <a:prstGeom prst="straightConnector1">
            <a:avLst/>
          </a:prstGeom>
          <a:ln w="19050" cap="flat" cmpd="sng" algn="ctr">
            <a:solidFill>
              <a:srgbClr val="0070C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6" name="직선 화살표 연결선 5">
            <a:extLst>
              <a:ext uri="{FF2B5EF4-FFF2-40B4-BE49-F238E27FC236}">
                <a16:creationId xmlns:a16="http://schemas.microsoft.com/office/drawing/2014/main" id="{EA945F5D-C209-D64F-8559-F569D6377132}"/>
              </a:ext>
            </a:extLst>
          </p:cNvPr>
          <p:cNvCxnSpPr>
            <a:cxnSpLocks/>
          </p:cNvCxnSpPr>
          <p:nvPr/>
        </p:nvCxnSpPr>
        <p:spPr>
          <a:xfrm>
            <a:off x="949327" y="3102769"/>
            <a:ext cx="0" cy="215900"/>
          </a:xfrm>
          <a:prstGeom prst="straightConnector1">
            <a:avLst/>
          </a:prstGeom>
          <a:ln w="19050" cap="flat" cmpd="sng" algn="ctr">
            <a:solidFill>
              <a:srgbClr val="0070C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11" name="직선 화살표 연결선 10">
            <a:extLst>
              <a:ext uri="{FF2B5EF4-FFF2-40B4-BE49-F238E27FC236}">
                <a16:creationId xmlns:a16="http://schemas.microsoft.com/office/drawing/2014/main" id="{C2C3E89C-5213-99F0-3033-C19BC7732C6B}"/>
              </a:ext>
            </a:extLst>
          </p:cNvPr>
          <p:cNvCxnSpPr>
            <a:cxnSpLocks/>
          </p:cNvCxnSpPr>
          <p:nvPr/>
        </p:nvCxnSpPr>
        <p:spPr>
          <a:xfrm flipV="1">
            <a:off x="679449" y="133350"/>
            <a:ext cx="0" cy="3186113"/>
          </a:xfrm>
          <a:prstGeom prst="straightConnector1">
            <a:avLst/>
          </a:prstGeom>
          <a:ln w="19050" cap="flat" cmpd="sng" algn="ctr">
            <a:solidFill>
              <a:srgbClr val="0070C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14" name="직선 화살표 연결선 13">
            <a:extLst>
              <a:ext uri="{FF2B5EF4-FFF2-40B4-BE49-F238E27FC236}">
                <a16:creationId xmlns:a16="http://schemas.microsoft.com/office/drawing/2014/main" id="{D8B1CD5F-962E-50C5-E639-76198E849A63}"/>
              </a:ext>
            </a:extLst>
          </p:cNvPr>
          <p:cNvCxnSpPr>
            <a:cxnSpLocks/>
          </p:cNvCxnSpPr>
          <p:nvPr/>
        </p:nvCxnSpPr>
        <p:spPr>
          <a:xfrm>
            <a:off x="664373" y="142876"/>
            <a:ext cx="5269702" cy="0"/>
          </a:xfrm>
          <a:prstGeom prst="straightConnector1">
            <a:avLst/>
          </a:prstGeom>
          <a:ln w="19050" cap="flat" cmpd="sng" algn="ctr">
            <a:solidFill>
              <a:srgbClr val="0070C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19" name="직선 화살표 연결선 18">
            <a:extLst>
              <a:ext uri="{FF2B5EF4-FFF2-40B4-BE49-F238E27FC236}">
                <a16:creationId xmlns:a16="http://schemas.microsoft.com/office/drawing/2014/main" id="{270CB267-EEA7-F675-4FE3-96987F629571}"/>
              </a:ext>
            </a:extLst>
          </p:cNvPr>
          <p:cNvCxnSpPr>
            <a:cxnSpLocks/>
          </p:cNvCxnSpPr>
          <p:nvPr/>
        </p:nvCxnSpPr>
        <p:spPr>
          <a:xfrm>
            <a:off x="5926932" y="142876"/>
            <a:ext cx="0" cy="392111"/>
          </a:xfrm>
          <a:prstGeom prst="straightConnector1">
            <a:avLst/>
          </a:prstGeom>
          <a:ln w="19050" cap="flat" cmpd="sng" algn="ctr">
            <a:solidFill>
              <a:srgbClr val="0070C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22" name="직선 화살표 연결선 21">
            <a:extLst>
              <a:ext uri="{FF2B5EF4-FFF2-40B4-BE49-F238E27FC236}">
                <a16:creationId xmlns:a16="http://schemas.microsoft.com/office/drawing/2014/main" id="{A28DF0C0-8791-D319-8E15-331349CD7048}"/>
              </a:ext>
            </a:extLst>
          </p:cNvPr>
          <p:cNvCxnSpPr>
            <a:cxnSpLocks/>
          </p:cNvCxnSpPr>
          <p:nvPr/>
        </p:nvCxnSpPr>
        <p:spPr>
          <a:xfrm>
            <a:off x="5926932" y="575470"/>
            <a:ext cx="0" cy="219868"/>
          </a:xfrm>
          <a:prstGeom prst="straightConnector1">
            <a:avLst/>
          </a:prstGeom>
          <a:ln w="19050" cap="flat" cmpd="sng" algn="ctr">
            <a:solidFill>
              <a:srgbClr val="0070C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25230002"/>
      </p:ext>
    </p:extLst>
  </p:cSld>
  <p:clrMapOvr>
    <a:masterClrMapping/>
  </p:clrMapOvr>
  <p:transition>
    <p:wipe dir="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5DE572-E910-6C63-C415-D62662A4D971}"/>
            </a:ext>
          </a:extLst>
        </p:cNvPr>
        <p:cNvGrpSpPr/>
        <p:nvPr/>
      </p:nvGrpSpPr>
      <p:grpSpPr>
        <a:xfrm>
          <a:off x="0" y="0"/>
          <a:ext cx="0" cy="0"/>
          <a:chOff x="0" y="0"/>
          <a:chExt cx="0" cy="0"/>
        </a:xfrm>
      </p:grpSpPr>
      <p:pic>
        <p:nvPicPr>
          <p:cNvPr id="6" name="그림 5">
            <a:extLst>
              <a:ext uri="{FF2B5EF4-FFF2-40B4-BE49-F238E27FC236}">
                <a16:creationId xmlns:a16="http://schemas.microsoft.com/office/drawing/2014/main" id="{28922840-C264-C89E-6F11-3D8F2226E0DD}"/>
              </a:ext>
            </a:extLst>
          </p:cNvPr>
          <p:cNvPicPr>
            <a:picLocks noChangeAspect="1"/>
          </p:cNvPicPr>
          <p:nvPr/>
        </p:nvPicPr>
        <p:blipFill>
          <a:blip r:embed="rId3"/>
          <a:stretch>
            <a:fillRect/>
          </a:stretch>
        </p:blipFill>
        <p:spPr>
          <a:xfrm>
            <a:off x="427452" y="0"/>
            <a:ext cx="7085135" cy="5143500"/>
          </a:xfrm>
          <a:prstGeom prst="rect">
            <a:avLst/>
          </a:prstGeom>
        </p:spPr>
      </p:pic>
      <p:sp>
        <p:nvSpPr>
          <p:cNvPr id="13" name="TextBox 12">
            <a:extLst>
              <a:ext uri="{FF2B5EF4-FFF2-40B4-BE49-F238E27FC236}">
                <a16:creationId xmlns:a16="http://schemas.microsoft.com/office/drawing/2014/main" id="{AAB7D38F-184E-F7A9-ABC0-5215059FAE89}"/>
              </a:ext>
            </a:extLst>
          </p:cNvPr>
          <p:cNvSpPr txBox="1"/>
          <p:nvPr/>
        </p:nvSpPr>
        <p:spPr>
          <a:xfrm>
            <a:off x="784860" y="96927"/>
            <a:ext cx="4030980" cy="313932"/>
          </a:xfrm>
          <a:prstGeom prst="rect">
            <a:avLst/>
          </a:prstGeom>
          <a:noFill/>
        </p:spPr>
        <p:txBody>
          <a:bodyPr wrap="square" rtlCol="0">
            <a:spAutoFit/>
          </a:bodyPr>
          <a:lstStyle/>
          <a:p>
            <a:pPr>
              <a:lnSpc>
                <a:spcPct val="90000"/>
              </a:lnSpc>
            </a:pPr>
            <a:r>
              <a:rPr lang="en-US" altLang="ko-KR" sz="1600" b="1" dirty="0">
                <a:solidFill>
                  <a:srgbClr val="000000"/>
                </a:solidFill>
                <a:latin typeface="Calibri" panose="020F0502020204030204" pitchFamily="34" charset="0"/>
              </a:rPr>
              <a:t>Internal Fuel Oil System for G/E (MAN B&amp;W)</a:t>
            </a:r>
            <a:endParaRPr lang="ko-KR" altLang="en-US" sz="1600" b="1" dirty="0">
              <a:solidFill>
                <a:srgbClr val="000000"/>
              </a:solidFill>
              <a:latin typeface="Calibri" panose="020F0502020204030204" pitchFamily="34" charset="0"/>
            </a:endParaRPr>
          </a:p>
        </p:txBody>
      </p:sp>
    </p:spTree>
    <p:extLst>
      <p:ext uri="{BB962C8B-B14F-4D97-AF65-F5344CB8AC3E}">
        <p14:creationId xmlns:p14="http://schemas.microsoft.com/office/powerpoint/2010/main" val="4056462045"/>
      </p:ext>
    </p:extLst>
  </p:cSld>
  <p:clrMapOvr>
    <a:masterClrMapping/>
  </p:clrMapOvr>
  <p:transition>
    <p:wipe dir="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D03C90-351C-99A1-84DC-1317018D7AE1}"/>
            </a:ext>
          </a:extLst>
        </p:cNvPr>
        <p:cNvGrpSpPr/>
        <p:nvPr/>
      </p:nvGrpSpPr>
      <p:grpSpPr>
        <a:xfrm>
          <a:off x="0" y="0"/>
          <a:ext cx="0" cy="0"/>
          <a:chOff x="0" y="0"/>
          <a:chExt cx="0" cy="0"/>
        </a:xfrm>
      </p:grpSpPr>
      <p:pic>
        <p:nvPicPr>
          <p:cNvPr id="6" name="그림 5">
            <a:extLst>
              <a:ext uri="{FF2B5EF4-FFF2-40B4-BE49-F238E27FC236}">
                <a16:creationId xmlns:a16="http://schemas.microsoft.com/office/drawing/2014/main" id="{B5F2E899-AE8D-CF7D-0047-C33E484EF253}"/>
              </a:ext>
            </a:extLst>
          </p:cNvPr>
          <p:cNvPicPr>
            <a:picLocks noChangeAspect="1"/>
          </p:cNvPicPr>
          <p:nvPr/>
        </p:nvPicPr>
        <p:blipFill>
          <a:blip r:embed="rId3"/>
          <a:stretch>
            <a:fillRect/>
          </a:stretch>
        </p:blipFill>
        <p:spPr>
          <a:xfrm>
            <a:off x="427452" y="0"/>
            <a:ext cx="7085135" cy="5143500"/>
          </a:xfrm>
          <a:prstGeom prst="rect">
            <a:avLst/>
          </a:prstGeom>
        </p:spPr>
      </p:pic>
      <p:cxnSp>
        <p:nvCxnSpPr>
          <p:cNvPr id="11" name="직선 화살표 연결선 10">
            <a:extLst>
              <a:ext uri="{FF2B5EF4-FFF2-40B4-BE49-F238E27FC236}">
                <a16:creationId xmlns:a16="http://schemas.microsoft.com/office/drawing/2014/main" id="{7AFB1DB3-73F2-2D19-A2FA-76C412225459}"/>
              </a:ext>
            </a:extLst>
          </p:cNvPr>
          <p:cNvCxnSpPr>
            <a:cxnSpLocks/>
          </p:cNvCxnSpPr>
          <p:nvPr/>
        </p:nvCxnSpPr>
        <p:spPr>
          <a:xfrm flipV="1">
            <a:off x="2489589" y="3327400"/>
            <a:ext cx="0" cy="395121"/>
          </a:xfrm>
          <a:prstGeom prst="straightConnector1">
            <a:avLst/>
          </a:prstGeom>
          <a:ln w="19050" cap="flat" cmpd="sng" algn="ctr">
            <a:solidFill>
              <a:srgbClr val="FF000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4" name="직선 화살표 연결선 3">
            <a:extLst>
              <a:ext uri="{FF2B5EF4-FFF2-40B4-BE49-F238E27FC236}">
                <a16:creationId xmlns:a16="http://schemas.microsoft.com/office/drawing/2014/main" id="{EE4C37F4-CC28-9B53-1F18-A637EEA19864}"/>
              </a:ext>
            </a:extLst>
          </p:cNvPr>
          <p:cNvCxnSpPr>
            <a:cxnSpLocks/>
          </p:cNvCxnSpPr>
          <p:nvPr/>
        </p:nvCxnSpPr>
        <p:spPr>
          <a:xfrm flipV="1">
            <a:off x="2002596" y="1430994"/>
            <a:ext cx="0" cy="1896406"/>
          </a:xfrm>
          <a:prstGeom prst="straightConnector1">
            <a:avLst/>
          </a:prstGeom>
          <a:ln w="19050" cap="flat" cmpd="sng" algn="ctr">
            <a:solidFill>
              <a:srgbClr val="FF000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7" name="직선 화살표 연결선 6">
            <a:extLst>
              <a:ext uri="{FF2B5EF4-FFF2-40B4-BE49-F238E27FC236}">
                <a16:creationId xmlns:a16="http://schemas.microsoft.com/office/drawing/2014/main" id="{97010DAD-44D7-6D59-8C91-E2E528ACAD2F}"/>
              </a:ext>
            </a:extLst>
          </p:cNvPr>
          <p:cNvCxnSpPr>
            <a:cxnSpLocks/>
          </p:cNvCxnSpPr>
          <p:nvPr/>
        </p:nvCxnSpPr>
        <p:spPr>
          <a:xfrm flipH="1">
            <a:off x="2002596" y="3327400"/>
            <a:ext cx="486993" cy="0"/>
          </a:xfrm>
          <a:prstGeom prst="straightConnector1">
            <a:avLst/>
          </a:prstGeom>
          <a:ln w="19050" cap="flat" cmpd="sng" algn="ctr">
            <a:solidFill>
              <a:srgbClr val="FF000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10" name="직선 화살표 연결선 9">
            <a:extLst>
              <a:ext uri="{FF2B5EF4-FFF2-40B4-BE49-F238E27FC236}">
                <a16:creationId xmlns:a16="http://schemas.microsoft.com/office/drawing/2014/main" id="{1772C8DE-9805-60F8-76D6-657D9D236B29}"/>
              </a:ext>
            </a:extLst>
          </p:cNvPr>
          <p:cNvCxnSpPr>
            <a:cxnSpLocks/>
          </p:cNvCxnSpPr>
          <p:nvPr/>
        </p:nvCxnSpPr>
        <p:spPr>
          <a:xfrm flipH="1">
            <a:off x="896108" y="1430994"/>
            <a:ext cx="1111250" cy="0"/>
          </a:xfrm>
          <a:prstGeom prst="straightConnector1">
            <a:avLst/>
          </a:prstGeom>
          <a:ln w="19050" cap="flat" cmpd="sng" algn="ctr">
            <a:solidFill>
              <a:srgbClr val="FF000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14" name="직선 화살표 연결선 13">
            <a:extLst>
              <a:ext uri="{FF2B5EF4-FFF2-40B4-BE49-F238E27FC236}">
                <a16:creationId xmlns:a16="http://schemas.microsoft.com/office/drawing/2014/main" id="{44608B44-0CE4-9F93-1FE9-AF28B58766C8}"/>
              </a:ext>
            </a:extLst>
          </p:cNvPr>
          <p:cNvCxnSpPr>
            <a:cxnSpLocks/>
          </p:cNvCxnSpPr>
          <p:nvPr/>
        </p:nvCxnSpPr>
        <p:spPr>
          <a:xfrm>
            <a:off x="896108" y="1430994"/>
            <a:ext cx="0" cy="1140756"/>
          </a:xfrm>
          <a:prstGeom prst="straightConnector1">
            <a:avLst/>
          </a:prstGeom>
          <a:ln w="19050" cap="flat" cmpd="sng" algn="ctr">
            <a:solidFill>
              <a:srgbClr val="FF000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17" name="직선 화살표 연결선 16">
            <a:extLst>
              <a:ext uri="{FF2B5EF4-FFF2-40B4-BE49-F238E27FC236}">
                <a16:creationId xmlns:a16="http://schemas.microsoft.com/office/drawing/2014/main" id="{BB8C43CE-D693-6FF0-874F-DD44D1A307E7}"/>
              </a:ext>
            </a:extLst>
          </p:cNvPr>
          <p:cNvCxnSpPr>
            <a:cxnSpLocks/>
          </p:cNvCxnSpPr>
          <p:nvPr/>
        </p:nvCxnSpPr>
        <p:spPr>
          <a:xfrm>
            <a:off x="896108" y="2564607"/>
            <a:ext cx="183964" cy="0"/>
          </a:xfrm>
          <a:prstGeom prst="straightConnector1">
            <a:avLst/>
          </a:prstGeom>
          <a:ln w="19050" cap="flat" cmpd="sng" algn="ctr">
            <a:solidFill>
              <a:srgbClr val="FF000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20" name="직선 화살표 연결선 19">
            <a:extLst>
              <a:ext uri="{FF2B5EF4-FFF2-40B4-BE49-F238E27FC236}">
                <a16:creationId xmlns:a16="http://schemas.microsoft.com/office/drawing/2014/main" id="{EDCED263-149E-FBE7-8F43-235BCA9D5AA2}"/>
              </a:ext>
            </a:extLst>
          </p:cNvPr>
          <p:cNvCxnSpPr>
            <a:cxnSpLocks/>
          </p:cNvCxnSpPr>
          <p:nvPr/>
        </p:nvCxnSpPr>
        <p:spPr>
          <a:xfrm>
            <a:off x="1562100" y="2571750"/>
            <a:ext cx="416719" cy="0"/>
          </a:xfrm>
          <a:prstGeom prst="straightConnector1">
            <a:avLst/>
          </a:prstGeom>
          <a:ln w="19050" cap="flat" cmpd="sng" algn="ctr">
            <a:solidFill>
              <a:srgbClr val="FF000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24" name="직선 화살표 연결선 23">
            <a:extLst>
              <a:ext uri="{FF2B5EF4-FFF2-40B4-BE49-F238E27FC236}">
                <a16:creationId xmlns:a16="http://schemas.microsoft.com/office/drawing/2014/main" id="{D30D2224-4F01-36AB-C710-32F28E112A3E}"/>
              </a:ext>
            </a:extLst>
          </p:cNvPr>
          <p:cNvCxnSpPr>
            <a:cxnSpLocks/>
          </p:cNvCxnSpPr>
          <p:nvPr/>
        </p:nvCxnSpPr>
        <p:spPr>
          <a:xfrm flipV="1">
            <a:off x="2028825" y="2564607"/>
            <a:ext cx="3349625" cy="7143"/>
          </a:xfrm>
          <a:prstGeom prst="straightConnector1">
            <a:avLst/>
          </a:prstGeom>
          <a:ln w="19050" cap="flat" cmpd="sng" algn="ctr">
            <a:solidFill>
              <a:srgbClr val="FF000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26" name="직선 화살표 연결선 25">
            <a:extLst>
              <a:ext uri="{FF2B5EF4-FFF2-40B4-BE49-F238E27FC236}">
                <a16:creationId xmlns:a16="http://schemas.microsoft.com/office/drawing/2014/main" id="{31E2FB1C-6BA7-3042-FDBF-7D771A07C6DC}"/>
              </a:ext>
            </a:extLst>
          </p:cNvPr>
          <p:cNvCxnSpPr>
            <a:cxnSpLocks/>
          </p:cNvCxnSpPr>
          <p:nvPr/>
        </p:nvCxnSpPr>
        <p:spPr>
          <a:xfrm>
            <a:off x="5478463" y="2572545"/>
            <a:ext cx="777081" cy="0"/>
          </a:xfrm>
          <a:prstGeom prst="straightConnector1">
            <a:avLst/>
          </a:prstGeom>
          <a:ln w="19050" cap="flat" cmpd="sng" algn="ctr">
            <a:solidFill>
              <a:srgbClr val="FF000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29" name="직선 화살표 연결선 28">
            <a:extLst>
              <a:ext uri="{FF2B5EF4-FFF2-40B4-BE49-F238E27FC236}">
                <a16:creationId xmlns:a16="http://schemas.microsoft.com/office/drawing/2014/main" id="{9B1C97B4-E955-5873-48F5-5EA74E5F0950}"/>
              </a:ext>
            </a:extLst>
          </p:cNvPr>
          <p:cNvCxnSpPr>
            <a:cxnSpLocks/>
          </p:cNvCxnSpPr>
          <p:nvPr/>
        </p:nvCxnSpPr>
        <p:spPr>
          <a:xfrm flipV="1">
            <a:off x="3299381" y="2076450"/>
            <a:ext cx="0" cy="496095"/>
          </a:xfrm>
          <a:prstGeom prst="straightConnector1">
            <a:avLst/>
          </a:prstGeom>
          <a:ln w="19050" cap="flat" cmpd="sng" algn="ctr">
            <a:solidFill>
              <a:srgbClr val="FF000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31" name="직선 화살표 연결선 30">
            <a:extLst>
              <a:ext uri="{FF2B5EF4-FFF2-40B4-BE49-F238E27FC236}">
                <a16:creationId xmlns:a16="http://schemas.microsoft.com/office/drawing/2014/main" id="{15EBFB84-2A37-1DC6-2DFB-AD58CC45CDFE}"/>
              </a:ext>
            </a:extLst>
          </p:cNvPr>
          <p:cNvCxnSpPr>
            <a:cxnSpLocks/>
          </p:cNvCxnSpPr>
          <p:nvPr/>
        </p:nvCxnSpPr>
        <p:spPr>
          <a:xfrm flipV="1">
            <a:off x="4607481" y="2068512"/>
            <a:ext cx="0" cy="496095"/>
          </a:xfrm>
          <a:prstGeom prst="straightConnector1">
            <a:avLst/>
          </a:prstGeom>
          <a:ln w="19050" cap="flat" cmpd="sng" algn="ctr">
            <a:solidFill>
              <a:srgbClr val="FF000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32" name="직선 화살표 연결선 31">
            <a:extLst>
              <a:ext uri="{FF2B5EF4-FFF2-40B4-BE49-F238E27FC236}">
                <a16:creationId xmlns:a16="http://schemas.microsoft.com/office/drawing/2014/main" id="{2183CCE4-E5D8-F987-171F-CE2D3C6902A1}"/>
              </a:ext>
            </a:extLst>
          </p:cNvPr>
          <p:cNvCxnSpPr>
            <a:cxnSpLocks/>
          </p:cNvCxnSpPr>
          <p:nvPr/>
        </p:nvCxnSpPr>
        <p:spPr>
          <a:xfrm flipV="1">
            <a:off x="6252925" y="2076450"/>
            <a:ext cx="0" cy="496095"/>
          </a:xfrm>
          <a:prstGeom prst="straightConnector1">
            <a:avLst/>
          </a:prstGeom>
          <a:ln w="19050" cap="flat" cmpd="sng" algn="ctr">
            <a:solidFill>
              <a:srgbClr val="FF000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sp>
        <p:nvSpPr>
          <p:cNvPr id="33" name="직사각형 32">
            <a:extLst>
              <a:ext uri="{FF2B5EF4-FFF2-40B4-BE49-F238E27FC236}">
                <a16:creationId xmlns:a16="http://schemas.microsoft.com/office/drawing/2014/main" id="{FB0CC1D1-2555-A655-81EC-BC9888A64292}"/>
              </a:ext>
            </a:extLst>
          </p:cNvPr>
          <p:cNvSpPr/>
          <p:nvPr/>
        </p:nvSpPr>
        <p:spPr>
          <a:xfrm>
            <a:off x="4640976" y="3651669"/>
            <a:ext cx="4503024" cy="1504764"/>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ko-KR" sz="1600" dirty="0">
                <a:solidFill>
                  <a:schemeClr val="bg1"/>
                </a:solidFill>
                <a:latin typeface="Calibri" panose="020F0502020204030204" pitchFamily="34" charset="0"/>
              </a:rPr>
              <a:t>The oil that reaches the G/E inlet is pressurized by the engine driven fuel oil feed pump and then passes through the fuel oil filter to reach the fuel oil pump.</a:t>
            </a:r>
          </a:p>
          <a:p>
            <a:r>
              <a:rPr lang="en-US" altLang="ko-KR" sz="1600" dirty="0">
                <a:solidFill>
                  <a:schemeClr val="bg1"/>
                </a:solidFill>
                <a:latin typeface="Calibri" panose="020F0502020204030204" pitchFamily="34" charset="0"/>
              </a:rPr>
              <a:t>(The fuel oil filter is also called as “duplex filter/strainer”.) </a:t>
            </a:r>
          </a:p>
        </p:txBody>
      </p:sp>
      <p:sp>
        <p:nvSpPr>
          <p:cNvPr id="35" name="액자 34">
            <a:extLst>
              <a:ext uri="{FF2B5EF4-FFF2-40B4-BE49-F238E27FC236}">
                <a16:creationId xmlns:a16="http://schemas.microsoft.com/office/drawing/2014/main" id="{B4177658-EAFF-F596-6973-357AFCF05AEE}"/>
              </a:ext>
            </a:extLst>
          </p:cNvPr>
          <p:cNvSpPr/>
          <p:nvPr/>
        </p:nvSpPr>
        <p:spPr>
          <a:xfrm>
            <a:off x="6624903" y="1781989"/>
            <a:ext cx="460637" cy="351611"/>
          </a:xfrm>
          <a:prstGeom prst="frame">
            <a:avLst>
              <a:gd name="adj1" fmla="val 3650"/>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ko-KR" altLang="en-US">
              <a:solidFill>
                <a:schemeClr val="tx1"/>
              </a:solidFill>
            </a:endParaRPr>
          </a:p>
        </p:txBody>
      </p:sp>
      <p:sp>
        <p:nvSpPr>
          <p:cNvPr id="36" name="TextBox 35">
            <a:extLst>
              <a:ext uri="{FF2B5EF4-FFF2-40B4-BE49-F238E27FC236}">
                <a16:creationId xmlns:a16="http://schemas.microsoft.com/office/drawing/2014/main" id="{85C81617-BCC9-B374-10FD-D11501474CB0}"/>
              </a:ext>
            </a:extLst>
          </p:cNvPr>
          <p:cNvSpPr txBox="1"/>
          <p:nvPr/>
        </p:nvSpPr>
        <p:spPr>
          <a:xfrm>
            <a:off x="784860" y="96927"/>
            <a:ext cx="4030980" cy="313932"/>
          </a:xfrm>
          <a:prstGeom prst="rect">
            <a:avLst/>
          </a:prstGeom>
          <a:noFill/>
        </p:spPr>
        <p:txBody>
          <a:bodyPr wrap="square" rtlCol="0">
            <a:spAutoFit/>
          </a:bodyPr>
          <a:lstStyle/>
          <a:p>
            <a:pPr>
              <a:lnSpc>
                <a:spcPct val="90000"/>
              </a:lnSpc>
            </a:pPr>
            <a:r>
              <a:rPr lang="en-US" altLang="ko-KR" sz="1600" b="1" dirty="0">
                <a:solidFill>
                  <a:srgbClr val="000000"/>
                </a:solidFill>
                <a:latin typeface="Calibri" panose="020F0502020204030204" pitchFamily="34" charset="0"/>
              </a:rPr>
              <a:t>Internal Fuel Oil System for G/E (MAN B&amp;W)</a:t>
            </a:r>
            <a:endParaRPr lang="ko-KR" altLang="en-US" sz="1600" b="1" dirty="0">
              <a:solidFill>
                <a:srgbClr val="000000"/>
              </a:solidFill>
              <a:latin typeface="Calibri" panose="020F0502020204030204" pitchFamily="34" charset="0"/>
            </a:endParaRPr>
          </a:p>
        </p:txBody>
      </p:sp>
      <p:pic>
        <p:nvPicPr>
          <p:cNvPr id="18434" name="Picture 2" descr="선박 건설 듀플렉스 오일 필터 듀플렉스 오일 필터 AS16040 CB/T425-94 필터 요소가 있는 직형 철조체">
            <a:extLst>
              <a:ext uri="{FF2B5EF4-FFF2-40B4-BE49-F238E27FC236}">
                <a16:creationId xmlns:a16="http://schemas.microsoft.com/office/drawing/2014/main" id="{D62E75F9-7E17-A20C-0FF0-DC3F49F9B15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8780" y="3570063"/>
            <a:ext cx="1888127" cy="1573438"/>
          </a:xfrm>
          <a:prstGeom prst="rect">
            <a:avLst/>
          </a:prstGeom>
          <a:noFill/>
          <a:extLst>
            <a:ext uri="{909E8E84-426E-40DD-AFC4-6F175D3DCCD1}">
              <a14:hiddenFill xmlns:a14="http://schemas.microsoft.com/office/drawing/2010/main">
                <a:solidFill>
                  <a:srgbClr val="FFFFFF"/>
                </a:solidFill>
              </a14:hiddenFill>
            </a:ext>
          </a:extLst>
        </p:spPr>
      </p:pic>
      <p:cxnSp>
        <p:nvCxnSpPr>
          <p:cNvPr id="38" name="직선 연결선 37">
            <a:extLst>
              <a:ext uri="{FF2B5EF4-FFF2-40B4-BE49-F238E27FC236}">
                <a16:creationId xmlns:a16="http://schemas.microsoft.com/office/drawing/2014/main" id="{553F28E1-8923-FD03-2766-FCC856F29F7C}"/>
              </a:ext>
            </a:extLst>
          </p:cNvPr>
          <p:cNvCxnSpPr>
            <a:cxnSpLocks/>
          </p:cNvCxnSpPr>
          <p:nvPr/>
        </p:nvCxnSpPr>
        <p:spPr>
          <a:xfrm>
            <a:off x="1038153" y="3542563"/>
            <a:ext cx="206256" cy="520673"/>
          </a:xfrm>
          <a:prstGeom prst="line">
            <a:avLst/>
          </a:prstGeom>
          <a:ln w="19050" cap="flat" cmpd="sng" algn="ctr">
            <a:solidFill>
              <a:srgbClr val="FF0000"/>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pic>
        <p:nvPicPr>
          <p:cNvPr id="41" name="그림 40">
            <a:extLst>
              <a:ext uri="{FF2B5EF4-FFF2-40B4-BE49-F238E27FC236}">
                <a16:creationId xmlns:a16="http://schemas.microsoft.com/office/drawing/2014/main" id="{9BE3AC06-E571-EE64-D65E-5ED09A5521C0}"/>
              </a:ext>
            </a:extLst>
          </p:cNvPr>
          <p:cNvPicPr>
            <a:picLocks noChangeAspect="1"/>
          </p:cNvPicPr>
          <p:nvPr/>
        </p:nvPicPr>
        <p:blipFill>
          <a:blip r:embed="rId5"/>
          <a:stretch>
            <a:fillRect/>
          </a:stretch>
        </p:blipFill>
        <p:spPr>
          <a:xfrm>
            <a:off x="3051947" y="3651669"/>
            <a:ext cx="1555534" cy="1498297"/>
          </a:xfrm>
          <a:prstGeom prst="rect">
            <a:avLst/>
          </a:prstGeom>
        </p:spPr>
      </p:pic>
      <p:sp>
        <p:nvSpPr>
          <p:cNvPr id="42" name="TextBox 41">
            <a:extLst>
              <a:ext uri="{FF2B5EF4-FFF2-40B4-BE49-F238E27FC236}">
                <a16:creationId xmlns:a16="http://schemas.microsoft.com/office/drawing/2014/main" id="{E6DA669E-A33A-8B4C-0B3C-4CB9EF2E84DF}"/>
              </a:ext>
            </a:extLst>
          </p:cNvPr>
          <p:cNvSpPr txBox="1"/>
          <p:nvPr/>
        </p:nvSpPr>
        <p:spPr>
          <a:xfrm>
            <a:off x="3307718" y="3385596"/>
            <a:ext cx="1043992" cy="272382"/>
          </a:xfrm>
          <a:prstGeom prst="rect">
            <a:avLst/>
          </a:prstGeom>
          <a:noFill/>
        </p:spPr>
        <p:txBody>
          <a:bodyPr wrap="square" rtlCol="0">
            <a:spAutoFit/>
          </a:bodyPr>
          <a:lstStyle/>
          <a:p>
            <a:pPr>
              <a:lnSpc>
                <a:spcPct val="90000"/>
              </a:lnSpc>
            </a:pPr>
            <a:r>
              <a:rPr lang="en-US" altLang="ko-KR" sz="1300" dirty="0">
                <a:solidFill>
                  <a:srgbClr val="000000"/>
                </a:solidFill>
                <a:latin typeface="Calibri" panose="020F0502020204030204" pitchFamily="34" charset="0"/>
              </a:rPr>
              <a:t>Fuel oil filter</a:t>
            </a:r>
            <a:endParaRPr lang="ko-KR" altLang="en-US" sz="1300" dirty="0">
              <a:solidFill>
                <a:srgbClr val="000000"/>
              </a:solidFill>
              <a:latin typeface="Calibri" panose="020F0502020204030204" pitchFamily="34" charset="0"/>
            </a:endParaRPr>
          </a:p>
        </p:txBody>
      </p:sp>
      <p:pic>
        <p:nvPicPr>
          <p:cNvPr id="18436" name="Picture 4" descr="FUEL PUMP FOR MAN B&amp;W L 23/30 H">
            <a:extLst>
              <a:ext uri="{FF2B5EF4-FFF2-40B4-BE49-F238E27FC236}">
                <a16:creationId xmlns:a16="http://schemas.microsoft.com/office/drawing/2014/main" id="{DF73E242-CAB5-409E-B31D-B1C8D3EDA55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22916" y="1005167"/>
            <a:ext cx="1610755" cy="1887468"/>
          </a:xfrm>
          <a:prstGeom prst="rect">
            <a:avLst/>
          </a:prstGeom>
          <a:noFill/>
          <a:extLst>
            <a:ext uri="{909E8E84-426E-40DD-AFC4-6F175D3DCCD1}">
              <a14:hiddenFill xmlns:a14="http://schemas.microsoft.com/office/drawing/2010/main">
                <a:solidFill>
                  <a:srgbClr val="FFFFFF"/>
                </a:solidFill>
              </a14:hiddenFill>
            </a:ext>
          </a:extLst>
        </p:spPr>
      </p:pic>
      <p:cxnSp>
        <p:nvCxnSpPr>
          <p:cNvPr id="43" name="직선 연결선 42">
            <a:extLst>
              <a:ext uri="{FF2B5EF4-FFF2-40B4-BE49-F238E27FC236}">
                <a16:creationId xmlns:a16="http://schemas.microsoft.com/office/drawing/2014/main" id="{E553B538-28F1-56EF-6994-43D7AA6ADD82}"/>
              </a:ext>
            </a:extLst>
          </p:cNvPr>
          <p:cNvCxnSpPr>
            <a:cxnSpLocks/>
            <a:stCxn id="18436" idx="1"/>
          </p:cNvCxnSpPr>
          <p:nvPr/>
        </p:nvCxnSpPr>
        <p:spPr>
          <a:xfrm flipH="1">
            <a:off x="7072092" y="1948901"/>
            <a:ext cx="450824" cy="0"/>
          </a:xfrm>
          <a:prstGeom prst="line">
            <a:avLst/>
          </a:prstGeom>
          <a:ln w="19050" cap="flat" cmpd="sng" algn="ctr">
            <a:solidFill>
              <a:srgbClr val="FF0000"/>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78067814"/>
      </p:ext>
    </p:extLst>
  </p:cSld>
  <p:clrMapOvr>
    <a:masterClrMapping/>
  </p:clrMapOvr>
  <p:transition>
    <p:wipe dir="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938DF0-0F04-6B1F-16BA-7098C863FA4D}"/>
            </a:ext>
          </a:extLst>
        </p:cNvPr>
        <p:cNvGrpSpPr/>
        <p:nvPr/>
      </p:nvGrpSpPr>
      <p:grpSpPr>
        <a:xfrm>
          <a:off x="0" y="0"/>
          <a:ext cx="0" cy="0"/>
          <a:chOff x="0" y="0"/>
          <a:chExt cx="0" cy="0"/>
        </a:xfrm>
      </p:grpSpPr>
      <p:pic>
        <p:nvPicPr>
          <p:cNvPr id="8" name="그림 7">
            <a:extLst>
              <a:ext uri="{FF2B5EF4-FFF2-40B4-BE49-F238E27FC236}">
                <a16:creationId xmlns:a16="http://schemas.microsoft.com/office/drawing/2014/main" id="{214353EC-CF5B-6FEC-3869-DA26EC94F753}"/>
              </a:ext>
            </a:extLst>
          </p:cNvPr>
          <p:cNvPicPr>
            <a:picLocks noChangeAspect="1"/>
          </p:cNvPicPr>
          <p:nvPr/>
        </p:nvPicPr>
        <p:blipFill>
          <a:blip r:embed="rId3"/>
          <a:stretch>
            <a:fillRect/>
          </a:stretch>
        </p:blipFill>
        <p:spPr>
          <a:xfrm>
            <a:off x="247795" y="752918"/>
            <a:ext cx="7265770" cy="4390582"/>
          </a:xfrm>
          <a:prstGeom prst="rect">
            <a:avLst/>
          </a:prstGeom>
        </p:spPr>
      </p:pic>
      <p:cxnSp>
        <p:nvCxnSpPr>
          <p:cNvPr id="11" name="직선 화살표 연결선 10">
            <a:extLst>
              <a:ext uri="{FF2B5EF4-FFF2-40B4-BE49-F238E27FC236}">
                <a16:creationId xmlns:a16="http://schemas.microsoft.com/office/drawing/2014/main" id="{6FBBBFB3-B616-5BC5-1BE9-D1CFF9FD15F4}"/>
              </a:ext>
            </a:extLst>
          </p:cNvPr>
          <p:cNvCxnSpPr>
            <a:cxnSpLocks/>
          </p:cNvCxnSpPr>
          <p:nvPr/>
        </p:nvCxnSpPr>
        <p:spPr>
          <a:xfrm flipV="1">
            <a:off x="1659009" y="1957794"/>
            <a:ext cx="0" cy="2549587"/>
          </a:xfrm>
          <a:prstGeom prst="straightConnector1">
            <a:avLst/>
          </a:prstGeom>
          <a:ln w="19050" cap="flat" cmpd="sng" algn="ctr">
            <a:solidFill>
              <a:srgbClr val="FF000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10" name="직선 화살표 연결선 9">
            <a:extLst>
              <a:ext uri="{FF2B5EF4-FFF2-40B4-BE49-F238E27FC236}">
                <a16:creationId xmlns:a16="http://schemas.microsoft.com/office/drawing/2014/main" id="{CE60DB30-7CE1-826C-35AF-7167D5F63A62}"/>
              </a:ext>
            </a:extLst>
          </p:cNvPr>
          <p:cNvCxnSpPr>
            <a:cxnSpLocks/>
          </p:cNvCxnSpPr>
          <p:nvPr/>
        </p:nvCxnSpPr>
        <p:spPr>
          <a:xfrm flipH="1">
            <a:off x="568448" y="1957794"/>
            <a:ext cx="1090561" cy="0"/>
          </a:xfrm>
          <a:prstGeom prst="straightConnector1">
            <a:avLst/>
          </a:prstGeom>
          <a:ln w="19050" cap="flat" cmpd="sng" algn="ctr">
            <a:solidFill>
              <a:srgbClr val="FF000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14" name="직선 화살표 연결선 13">
            <a:extLst>
              <a:ext uri="{FF2B5EF4-FFF2-40B4-BE49-F238E27FC236}">
                <a16:creationId xmlns:a16="http://schemas.microsoft.com/office/drawing/2014/main" id="{641148CC-9EBE-A8B1-6FBB-AACC9620F555}"/>
              </a:ext>
            </a:extLst>
          </p:cNvPr>
          <p:cNvCxnSpPr>
            <a:cxnSpLocks/>
          </p:cNvCxnSpPr>
          <p:nvPr/>
        </p:nvCxnSpPr>
        <p:spPr>
          <a:xfrm>
            <a:off x="568448" y="1957794"/>
            <a:ext cx="0" cy="777786"/>
          </a:xfrm>
          <a:prstGeom prst="straightConnector1">
            <a:avLst/>
          </a:prstGeom>
          <a:ln w="19050" cap="flat" cmpd="sng" algn="ctr">
            <a:solidFill>
              <a:srgbClr val="FF000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17" name="직선 화살표 연결선 16">
            <a:extLst>
              <a:ext uri="{FF2B5EF4-FFF2-40B4-BE49-F238E27FC236}">
                <a16:creationId xmlns:a16="http://schemas.microsoft.com/office/drawing/2014/main" id="{24101AA3-D13D-E9A8-85C6-4833996E1E19}"/>
              </a:ext>
            </a:extLst>
          </p:cNvPr>
          <p:cNvCxnSpPr>
            <a:cxnSpLocks/>
          </p:cNvCxnSpPr>
          <p:nvPr/>
        </p:nvCxnSpPr>
        <p:spPr>
          <a:xfrm>
            <a:off x="570829" y="2733199"/>
            <a:ext cx="267371" cy="0"/>
          </a:xfrm>
          <a:prstGeom prst="straightConnector1">
            <a:avLst/>
          </a:prstGeom>
          <a:ln w="19050" cap="flat" cmpd="sng" algn="ctr">
            <a:solidFill>
              <a:srgbClr val="FF000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26" name="직선 화살표 연결선 25">
            <a:extLst>
              <a:ext uri="{FF2B5EF4-FFF2-40B4-BE49-F238E27FC236}">
                <a16:creationId xmlns:a16="http://schemas.microsoft.com/office/drawing/2014/main" id="{8BFEBBC6-5FF5-8034-1E6D-822EA19F77E8}"/>
              </a:ext>
            </a:extLst>
          </p:cNvPr>
          <p:cNvCxnSpPr>
            <a:cxnSpLocks/>
          </p:cNvCxnSpPr>
          <p:nvPr/>
        </p:nvCxnSpPr>
        <p:spPr>
          <a:xfrm>
            <a:off x="5768975" y="2735580"/>
            <a:ext cx="412750" cy="0"/>
          </a:xfrm>
          <a:prstGeom prst="straightConnector1">
            <a:avLst/>
          </a:prstGeom>
          <a:ln w="19050" cap="flat" cmpd="sng" algn="ctr">
            <a:solidFill>
              <a:srgbClr val="FF000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29" name="직선 화살표 연결선 28">
            <a:extLst>
              <a:ext uri="{FF2B5EF4-FFF2-40B4-BE49-F238E27FC236}">
                <a16:creationId xmlns:a16="http://schemas.microsoft.com/office/drawing/2014/main" id="{D3E149E4-E967-72CC-6CEF-7E04CE04B6E9}"/>
              </a:ext>
            </a:extLst>
          </p:cNvPr>
          <p:cNvCxnSpPr>
            <a:cxnSpLocks/>
          </p:cNvCxnSpPr>
          <p:nvPr/>
        </p:nvCxnSpPr>
        <p:spPr>
          <a:xfrm flipV="1">
            <a:off x="3385107" y="2572545"/>
            <a:ext cx="0" cy="160654"/>
          </a:xfrm>
          <a:prstGeom prst="straightConnector1">
            <a:avLst/>
          </a:prstGeom>
          <a:ln w="19050" cap="flat" cmpd="sng" algn="ctr">
            <a:solidFill>
              <a:srgbClr val="FF000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32" name="직선 화살표 연결선 31">
            <a:extLst>
              <a:ext uri="{FF2B5EF4-FFF2-40B4-BE49-F238E27FC236}">
                <a16:creationId xmlns:a16="http://schemas.microsoft.com/office/drawing/2014/main" id="{FA042246-B97C-F391-C643-D0734B8C631E}"/>
              </a:ext>
            </a:extLst>
          </p:cNvPr>
          <p:cNvCxnSpPr>
            <a:cxnSpLocks/>
          </p:cNvCxnSpPr>
          <p:nvPr/>
        </p:nvCxnSpPr>
        <p:spPr>
          <a:xfrm flipV="1">
            <a:off x="6169818" y="2572545"/>
            <a:ext cx="0" cy="166211"/>
          </a:xfrm>
          <a:prstGeom prst="straightConnector1">
            <a:avLst/>
          </a:prstGeom>
          <a:ln w="19050" cap="flat" cmpd="sng" algn="ctr">
            <a:solidFill>
              <a:srgbClr val="FF000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sp>
        <p:nvSpPr>
          <p:cNvPr id="33" name="직사각형 32">
            <a:extLst>
              <a:ext uri="{FF2B5EF4-FFF2-40B4-BE49-F238E27FC236}">
                <a16:creationId xmlns:a16="http://schemas.microsoft.com/office/drawing/2014/main" id="{40144159-0118-720B-1643-1A23FD755209}"/>
              </a:ext>
            </a:extLst>
          </p:cNvPr>
          <p:cNvSpPr/>
          <p:nvPr/>
        </p:nvSpPr>
        <p:spPr>
          <a:xfrm>
            <a:off x="5311935" y="3524960"/>
            <a:ext cx="3547209" cy="932297"/>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ko-KR" sz="1600" dirty="0">
                <a:solidFill>
                  <a:schemeClr val="bg1"/>
                </a:solidFill>
                <a:latin typeface="Calibri" panose="020F0502020204030204" pitchFamily="34" charset="0"/>
              </a:rPr>
              <a:t>The fuel oil feed pump is not installed in the </a:t>
            </a:r>
            <a:r>
              <a:rPr lang="en-US" altLang="ko-KR" sz="1600" dirty="0" err="1">
                <a:solidFill>
                  <a:schemeClr val="bg1"/>
                </a:solidFill>
                <a:latin typeface="Calibri" panose="020F0502020204030204" pitchFamily="34" charset="0"/>
              </a:rPr>
              <a:t>HiMSEN</a:t>
            </a:r>
            <a:r>
              <a:rPr lang="en-US" altLang="ko-KR" sz="1600" dirty="0">
                <a:solidFill>
                  <a:schemeClr val="bg1"/>
                </a:solidFill>
                <a:latin typeface="Calibri" panose="020F0502020204030204" pitchFamily="34" charset="0"/>
              </a:rPr>
              <a:t> engine.</a:t>
            </a:r>
          </a:p>
        </p:txBody>
      </p:sp>
      <p:sp>
        <p:nvSpPr>
          <p:cNvPr id="35" name="액자 34">
            <a:extLst>
              <a:ext uri="{FF2B5EF4-FFF2-40B4-BE49-F238E27FC236}">
                <a16:creationId xmlns:a16="http://schemas.microsoft.com/office/drawing/2014/main" id="{3BB1A422-3DE6-1727-7AAB-C26F6C184EB1}"/>
              </a:ext>
            </a:extLst>
          </p:cNvPr>
          <p:cNvSpPr/>
          <p:nvPr/>
        </p:nvSpPr>
        <p:spPr>
          <a:xfrm>
            <a:off x="4098132" y="1914527"/>
            <a:ext cx="501413" cy="211930"/>
          </a:xfrm>
          <a:prstGeom prst="frame">
            <a:avLst>
              <a:gd name="adj1" fmla="val 3650"/>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ko-KR" altLang="en-US">
              <a:solidFill>
                <a:schemeClr val="tx1"/>
              </a:solidFill>
            </a:endParaRPr>
          </a:p>
        </p:txBody>
      </p:sp>
      <p:sp>
        <p:nvSpPr>
          <p:cNvPr id="36" name="TextBox 35">
            <a:extLst>
              <a:ext uri="{FF2B5EF4-FFF2-40B4-BE49-F238E27FC236}">
                <a16:creationId xmlns:a16="http://schemas.microsoft.com/office/drawing/2014/main" id="{29D8A72B-1FD6-0404-DCE5-CC4924965BD6}"/>
              </a:ext>
            </a:extLst>
          </p:cNvPr>
          <p:cNvSpPr txBox="1"/>
          <p:nvPr/>
        </p:nvSpPr>
        <p:spPr>
          <a:xfrm>
            <a:off x="247795" y="310373"/>
            <a:ext cx="5077972" cy="313932"/>
          </a:xfrm>
          <a:prstGeom prst="rect">
            <a:avLst/>
          </a:prstGeom>
          <a:noFill/>
        </p:spPr>
        <p:txBody>
          <a:bodyPr wrap="square" rtlCol="0">
            <a:spAutoFit/>
          </a:bodyPr>
          <a:lstStyle/>
          <a:p>
            <a:pPr>
              <a:lnSpc>
                <a:spcPct val="90000"/>
              </a:lnSpc>
            </a:pPr>
            <a:r>
              <a:rPr lang="en-US" altLang="ko-KR" sz="1600" b="1" dirty="0">
                <a:solidFill>
                  <a:srgbClr val="000000"/>
                </a:solidFill>
                <a:latin typeface="Calibri" panose="020F0502020204030204" pitchFamily="34" charset="0"/>
              </a:rPr>
              <a:t>Diagram for the internal fuel oil system for G/E (</a:t>
            </a:r>
            <a:r>
              <a:rPr lang="en-US" altLang="ko-KR" sz="1600" b="1" dirty="0" err="1">
                <a:solidFill>
                  <a:srgbClr val="000000"/>
                </a:solidFill>
                <a:latin typeface="Calibri" panose="020F0502020204030204" pitchFamily="34" charset="0"/>
              </a:rPr>
              <a:t>HiMSEN</a:t>
            </a:r>
            <a:r>
              <a:rPr lang="en-US" altLang="ko-KR" sz="1600" b="1" dirty="0">
                <a:solidFill>
                  <a:srgbClr val="000000"/>
                </a:solidFill>
                <a:latin typeface="Calibri" panose="020F0502020204030204" pitchFamily="34" charset="0"/>
              </a:rPr>
              <a:t>)</a:t>
            </a:r>
            <a:endParaRPr lang="ko-KR" altLang="en-US" sz="1600" b="1" dirty="0">
              <a:solidFill>
                <a:srgbClr val="000000"/>
              </a:solidFill>
              <a:latin typeface="Calibri" panose="020F0502020204030204" pitchFamily="34" charset="0"/>
            </a:endParaRPr>
          </a:p>
        </p:txBody>
      </p:sp>
      <p:cxnSp>
        <p:nvCxnSpPr>
          <p:cNvPr id="18" name="직선 화살표 연결선 17">
            <a:extLst>
              <a:ext uri="{FF2B5EF4-FFF2-40B4-BE49-F238E27FC236}">
                <a16:creationId xmlns:a16="http://schemas.microsoft.com/office/drawing/2014/main" id="{B67D1D34-4C15-1BC0-052C-ADD6785B806D}"/>
              </a:ext>
            </a:extLst>
          </p:cNvPr>
          <p:cNvCxnSpPr>
            <a:cxnSpLocks/>
          </p:cNvCxnSpPr>
          <p:nvPr/>
        </p:nvCxnSpPr>
        <p:spPr>
          <a:xfrm>
            <a:off x="1175667" y="2733199"/>
            <a:ext cx="433127" cy="2381"/>
          </a:xfrm>
          <a:prstGeom prst="straightConnector1">
            <a:avLst/>
          </a:prstGeom>
          <a:ln w="19050" cap="flat" cmpd="sng" algn="ctr">
            <a:solidFill>
              <a:srgbClr val="FF000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22" name="직선 화살표 연결선 21">
            <a:extLst>
              <a:ext uri="{FF2B5EF4-FFF2-40B4-BE49-F238E27FC236}">
                <a16:creationId xmlns:a16="http://schemas.microsoft.com/office/drawing/2014/main" id="{2710AD3D-B758-1189-F132-7D8DCAFD7602}"/>
              </a:ext>
            </a:extLst>
          </p:cNvPr>
          <p:cNvCxnSpPr>
            <a:cxnSpLocks/>
          </p:cNvCxnSpPr>
          <p:nvPr/>
        </p:nvCxnSpPr>
        <p:spPr>
          <a:xfrm flipV="1">
            <a:off x="1712196" y="2733199"/>
            <a:ext cx="3952959" cy="2381"/>
          </a:xfrm>
          <a:prstGeom prst="straightConnector1">
            <a:avLst/>
          </a:prstGeom>
          <a:ln w="19050" cap="flat" cmpd="sng" algn="ctr">
            <a:solidFill>
              <a:srgbClr val="FF000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27" name="직선 화살표 연결선 26">
            <a:extLst>
              <a:ext uri="{FF2B5EF4-FFF2-40B4-BE49-F238E27FC236}">
                <a16:creationId xmlns:a16="http://schemas.microsoft.com/office/drawing/2014/main" id="{524D6EC5-3B1F-5781-9D69-71D536635463}"/>
              </a:ext>
            </a:extLst>
          </p:cNvPr>
          <p:cNvCxnSpPr>
            <a:cxnSpLocks/>
          </p:cNvCxnSpPr>
          <p:nvPr/>
        </p:nvCxnSpPr>
        <p:spPr>
          <a:xfrm flipV="1">
            <a:off x="4601926" y="2569369"/>
            <a:ext cx="0" cy="160654"/>
          </a:xfrm>
          <a:prstGeom prst="straightConnector1">
            <a:avLst/>
          </a:prstGeom>
          <a:ln w="19050" cap="flat" cmpd="sng" algn="ctr">
            <a:solidFill>
              <a:srgbClr val="FF000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80215682"/>
      </p:ext>
    </p:extLst>
  </p:cSld>
  <p:clrMapOvr>
    <a:masterClrMapping/>
  </p:clrMapOvr>
  <p:transition>
    <p:wipe dir="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FF70F0-A79D-19C2-9C6C-1DB98817D2C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7C31D26-7A0A-9254-FD07-5B81A3EE92FF}"/>
              </a:ext>
            </a:extLst>
          </p:cNvPr>
          <p:cNvSpPr>
            <a:spLocks noGrp="1"/>
          </p:cNvSpPr>
          <p:nvPr>
            <p:ph type="title"/>
          </p:nvPr>
        </p:nvSpPr>
        <p:spPr>
          <a:xfrm>
            <a:off x="304799" y="304655"/>
            <a:ext cx="8392313" cy="535531"/>
          </a:xfrm>
        </p:spPr>
        <p:txBody>
          <a:bodyPr/>
          <a:lstStyle/>
          <a:p>
            <a:r>
              <a:rPr lang="en-US" dirty="0"/>
              <a:t>Fuel </a:t>
            </a:r>
            <a:r>
              <a:rPr lang="en-US" altLang="ko-KR" dirty="0"/>
              <a:t>injection </a:t>
            </a:r>
            <a:r>
              <a:rPr lang="en-US" dirty="0"/>
              <a:t>pump (MAN B&amp;W)</a:t>
            </a:r>
          </a:p>
        </p:txBody>
      </p:sp>
      <p:sp>
        <p:nvSpPr>
          <p:cNvPr id="3" name="Text Placeholder 2">
            <a:extLst>
              <a:ext uri="{FF2B5EF4-FFF2-40B4-BE49-F238E27FC236}">
                <a16:creationId xmlns:a16="http://schemas.microsoft.com/office/drawing/2014/main" id="{1A0A4117-773D-820A-DF0B-BA2909D93289}"/>
              </a:ext>
            </a:extLst>
          </p:cNvPr>
          <p:cNvSpPr>
            <a:spLocks noGrp="1"/>
          </p:cNvSpPr>
          <p:nvPr>
            <p:ph type="body" sz="quarter" idx="10"/>
          </p:nvPr>
        </p:nvSpPr>
        <p:spPr/>
        <p:txBody>
          <a:bodyPr>
            <a:normAutofit/>
          </a:bodyPr>
          <a:lstStyle/>
          <a:p>
            <a:pPr marL="0" indent="0">
              <a:spcAft>
                <a:spcPts val="1000"/>
              </a:spcAft>
              <a:buNone/>
            </a:pPr>
            <a:r>
              <a:rPr lang="en-US" altLang="ko-KR" sz="1600" dirty="0">
                <a:solidFill>
                  <a:srgbClr val="000000"/>
                </a:solidFill>
              </a:rPr>
              <a:t>The photos below are actual photos of the </a:t>
            </a:r>
          </a:p>
          <a:p>
            <a:pPr marL="0" indent="0">
              <a:spcAft>
                <a:spcPts val="1000"/>
              </a:spcAft>
              <a:buNone/>
            </a:pPr>
            <a:r>
              <a:rPr lang="en-US" altLang="ko-KR" sz="1600" dirty="0">
                <a:solidFill>
                  <a:srgbClr val="000000"/>
                </a:solidFill>
              </a:rPr>
              <a:t>fuel injection pump taken from various angles.</a:t>
            </a:r>
            <a:endParaRPr lang="en-US" sz="1600" dirty="0">
              <a:solidFill>
                <a:srgbClr val="000000"/>
              </a:solidFill>
            </a:endParaRPr>
          </a:p>
        </p:txBody>
      </p:sp>
      <p:pic>
        <p:nvPicPr>
          <p:cNvPr id="20482" name="Picture 2" descr="FUEL PUMP FOR MAN B&amp;W L 23/30 H">
            <a:extLst>
              <a:ext uri="{FF2B5EF4-FFF2-40B4-BE49-F238E27FC236}">
                <a16:creationId xmlns:a16="http://schemas.microsoft.com/office/drawing/2014/main" id="{A3043AC4-9274-820F-8B41-FD4270C952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8747" y="2253658"/>
            <a:ext cx="2464978" cy="2888438"/>
          </a:xfrm>
          <a:prstGeom prst="rect">
            <a:avLst/>
          </a:prstGeom>
          <a:noFill/>
          <a:extLst>
            <a:ext uri="{909E8E84-426E-40DD-AFC4-6F175D3DCCD1}">
              <a14:hiddenFill xmlns:a14="http://schemas.microsoft.com/office/drawing/2010/main">
                <a:solidFill>
                  <a:srgbClr val="FFFFFF"/>
                </a:solidFill>
              </a14:hiddenFill>
            </a:ext>
          </a:extLst>
        </p:spPr>
      </p:pic>
      <p:pic>
        <p:nvPicPr>
          <p:cNvPr id="5" name="그림 4">
            <a:extLst>
              <a:ext uri="{FF2B5EF4-FFF2-40B4-BE49-F238E27FC236}">
                <a16:creationId xmlns:a16="http://schemas.microsoft.com/office/drawing/2014/main" id="{B664470F-E14D-6E1A-9929-61DC9042D2C1}"/>
              </a:ext>
            </a:extLst>
          </p:cNvPr>
          <p:cNvPicPr>
            <a:picLocks noChangeAspect="1"/>
          </p:cNvPicPr>
          <p:nvPr/>
        </p:nvPicPr>
        <p:blipFill>
          <a:blip r:embed="rId4"/>
          <a:stretch>
            <a:fillRect/>
          </a:stretch>
        </p:blipFill>
        <p:spPr>
          <a:xfrm>
            <a:off x="2977671" y="2253658"/>
            <a:ext cx="2888438" cy="2888438"/>
          </a:xfrm>
          <a:prstGeom prst="rect">
            <a:avLst/>
          </a:prstGeom>
        </p:spPr>
      </p:pic>
      <p:pic>
        <p:nvPicPr>
          <p:cNvPr id="7" name="그림 6">
            <a:extLst>
              <a:ext uri="{FF2B5EF4-FFF2-40B4-BE49-F238E27FC236}">
                <a16:creationId xmlns:a16="http://schemas.microsoft.com/office/drawing/2014/main" id="{4E6307CD-00C6-101D-E747-C1CD0AEF7834}"/>
              </a:ext>
            </a:extLst>
          </p:cNvPr>
          <p:cNvPicPr>
            <a:picLocks noChangeAspect="1"/>
          </p:cNvPicPr>
          <p:nvPr/>
        </p:nvPicPr>
        <p:blipFill>
          <a:blip r:embed="rId5"/>
          <a:stretch>
            <a:fillRect/>
          </a:stretch>
        </p:blipFill>
        <p:spPr>
          <a:xfrm>
            <a:off x="5953626" y="2247855"/>
            <a:ext cx="2888438" cy="2888438"/>
          </a:xfrm>
          <a:prstGeom prst="rect">
            <a:avLst/>
          </a:prstGeom>
        </p:spPr>
      </p:pic>
      <p:pic>
        <p:nvPicPr>
          <p:cNvPr id="20488" name="Picture 8" descr="FUEL PUMP FOR MAN B&amp;W L 23/30 H">
            <a:extLst>
              <a:ext uri="{FF2B5EF4-FFF2-40B4-BE49-F238E27FC236}">
                <a16:creationId xmlns:a16="http://schemas.microsoft.com/office/drawing/2014/main" id="{ECDB7FC0-44F8-7B4A-8934-20F7998A082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55562" y="0"/>
            <a:ext cx="2888438" cy="21663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7911385"/>
      </p:ext>
    </p:extLst>
  </p:cSld>
  <p:clrMapOvr>
    <a:masterClrMapping/>
  </p:clrMapOvr>
  <p:transition>
    <p:wipe dir="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059490-2444-8121-E313-D5C422D98E7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F7281FB-56EF-730F-4518-B039B44BF21A}"/>
              </a:ext>
            </a:extLst>
          </p:cNvPr>
          <p:cNvSpPr>
            <a:spLocks noGrp="1"/>
          </p:cNvSpPr>
          <p:nvPr>
            <p:ph type="title"/>
          </p:nvPr>
        </p:nvSpPr>
        <p:spPr>
          <a:xfrm>
            <a:off x="304799" y="304655"/>
            <a:ext cx="8392313" cy="535531"/>
          </a:xfrm>
        </p:spPr>
        <p:txBody>
          <a:bodyPr/>
          <a:lstStyle/>
          <a:p>
            <a:r>
              <a:rPr lang="en-US" altLang="ko-KR" dirty="0"/>
              <a:t>4-stroke ICE (G/E) </a:t>
            </a:r>
            <a:endParaRPr lang="en-US" dirty="0"/>
          </a:p>
        </p:txBody>
      </p:sp>
      <p:sp>
        <p:nvSpPr>
          <p:cNvPr id="3" name="Text Placeholder 2">
            <a:extLst>
              <a:ext uri="{FF2B5EF4-FFF2-40B4-BE49-F238E27FC236}">
                <a16:creationId xmlns:a16="http://schemas.microsoft.com/office/drawing/2014/main" id="{455436E8-6D92-8A25-61C9-A8AC04F3A295}"/>
              </a:ext>
            </a:extLst>
          </p:cNvPr>
          <p:cNvSpPr>
            <a:spLocks noGrp="1"/>
          </p:cNvSpPr>
          <p:nvPr>
            <p:ph type="body" sz="quarter" idx="10"/>
          </p:nvPr>
        </p:nvSpPr>
        <p:spPr/>
        <p:txBody>
          <a:bodyPr>
            <a:normAutofit/>
          </a:bodyPr>
          <a:lstStyle/>
          <a:p>
            <a:pPr marL="0" indent="0">
              <a:spcAft>
                <a:spcPts val="1000"/>
              </a:spcAft>
              <a:buNone/>
            </a:pPr>
            <a:r>
              <a:rPr lang="en-US" altLang="ko-KR" sz="1600" dirty="0"/>
              <a:t>Inside the G/E cylinder, atomized fuel injected from the fuel injection nozzle and pressurized air supplied by the turbocharger are mixed and exploded, pushing the piston downward to reciprocate and generate rotational power.</a:t>
            </a:r>
          </a:p>
          <a:p>
            <a:pPr marL="0" indent="0">
              <a:spcAft>
                <a:spcPts val="1000"/>
              </a:spcAft>
              <a:buNone/>
            </a:pPr>
            <a:endParaRPr lang="en-US" sz="1600" dirty="0">
              <a:solidFill>
                <a:srgbClr val="000000"/>
              </a:solidFill>
            </a:endParaRPr>
          </a:p>
          <a:p>
            <a:pPr marL="0" indent="0">
              <a:spcAft>
                <a:spcPts val="1000"/>
              </a:spcAft>
              <a:buNone/>
            </a:pPr>
            <a:r>
              <a:rPr lang="en-US" sz="1600" dirty="0">
                <a:solidFill>
                  <a:srgbClr val="000000"/>
                </a:solidFill>
              </a:rPr>
              <a:t>The goal of this chapter is to learn about the fuel used on ships and the fuel supply system.</a:t>
            </a:r>
          </a:p>
          <a:p>
            <a:pPr marL="0" indent="0">
              <a:spcAft>
                <a:spcPts val="1000"/>
              </a:spcAft>
              <a:buNone/>
            </a:pPr>
            <a:endParaRPr lang="en-US" sz="1600" dirty="0">
              <a:solidFill>
                <a:srgbClr val="000000"/>
              </a:solidFill>
            </a:endParaRPr>
          </a:p>
          <a:p>
            <a:pPr marL="0" indent="0">
              <a:spcAft>
                <a:spcPts val="1000"/>
              </a:spcAft>
              <a:buNone/>
            </a:pPr>
            <a:endParaRPr lang="en-US" sz="1600" dirty="0">
              <a:solidFill>
                <a:srgbClr val="000000"/>
              </a:solidFill>
            </a:endParaRPr>
          </a:p>
        </p:txBody>
      </p:sp>
      <p:pic>
        <p:nvPicPr>
          <p:cNvPr id="16386" name="Picture 2" descr="Auxiliary Engine Fuel Oil Supply System">
            <a:extLst>
              <a:ext uri="{FF2B5EF4-FFF2-40B4-BE49-F238E27FC236}">
                <a16:creationId xmlns:a16="http://schemas.microsoft.com/office/drawing/2014/main" id="{92F3A1EB-7B6A-5FA0-45AB-4673CCE1AD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32000" y="2872744"/>
            <a:ext cx="4292600" cy="22707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8321862"/>
      </p:ext>
    </p:extLst>
  </p:cSld>
  <p:clrMapOvr>
    <a:masterClrMapping/>
  </p:clrMapOvr>
  <p:transition>
    <p:wipe dir="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34C232-AFBD-F93A-7401-001B332B20F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5555000-0664-CCAA-BB3C-B29871ACB39B}"/>
              </a:ext>
            </a:extLst>
          </p:cNvPr>
          <p:cNvSpPr>
            <a:spLocks noGrp="1"/>
          </p:cNvSpPr>
          <p:nvPr>
            <p:ph type="title"/>
          </p:nvPr>
        </p:nvSpPr>
        <p:spPr>
          <a:xfrm>
            <a:off x="304799" y="304655"/>
            <a:ext cx="8392313" cy="535531"/>
          </a:xfrm>
        </p:spPr>
        <p:txBody>
          <a:bodyPr/>
          <a:lstStyle/>
          <a:p>
            <a:r>
              <a:rPr lang="en-US" dirty="0"/>
              <a:t>Fuel </a:t>
            </a:r>
            <a:r>
              <a:rPr lang="en-US" altLang="ko-KR" dirty="0"/>
              <a:t>injection </a:t>
            </a:r>
            <a:r>
              <a:rPr lang="en-US" dirty="0"/>
              <a:t>pump </a:t>
            </a:r>
            <a:r>
              <a:rPr lang="en-US" altLang="ko-KR" dirty="0"/>
              <a:t>(MAN B&amp;W)</a:t>
            </a:r>
            <a:endParaRPr lang="en-US" dirty="0"/>
          </a:p>
        </p:txBody>
      </p:sp>
      <p:sp>
        <p:nvSpPr>
          <p:cNvPr id="3" name="Text Placeholder 2">
            <a:extLst>
              <a:ext uri="{FF2B5EF4-FFF2-40B4-BE49-F238E27FC236}">
                <a16:creationId xmlns:a16="http://schemas.microsoft.com/office/drawing/2014/main" id="{390DA6BA-D1E7-9E1B-04AF-68183AAFC99D}"/>
              </a:ext>
            </a:extLst>
          </p:cNvPr>
          <p:cNvSpPr>
            <a:spLocks noGrp="1"/>
          </p:cNvSpPr>
          <p:nvPr>
            <p:ph type="body" sz="quarter" idx="10"/>
          </p:nvPr>
        </p:nvSpPr>
        <p:spPr>
          <a:xfrm>
            <a:off x="304800" y="2259106"/>
            <a:ext cx="8534400" cy="2370849"/>
          </a:xfrm>
        </p:spPr>
        <p:txBody>
          <a:bodyPr>
            <a:normAutofit/>
          </a:bodyPr>
          <a:lstStyle/>
          <a:p>
            <a:pPr marL="0" indent="0">
              <a:spcAft>
                <a:spcPts val="1000"/>
              </a:spcAft>
              <a:buNone/>
            </a:pPr>
            <a:r>
              <a:rPr lang="en-US" altLang="ko-KR" sz="1600" dirty="0">
                <a:solidFill>
                  <a:srgbClr val="000000"/>
                </a:solidFill>
              </a:rPr>
              <a:t>YouTube videos can be useful for understanding the structure of fuel injection pumps. </a:t>
            </a:r>
          </a:p>
          <a:p>
            <a:pPr marL="0" indent="0">
              <a:spcAft>
                <a:spcPts val="1000"/>
              </a:spcAft>
              <a:buNone/>
            </a:pPr>
            <a:r>
              <a:rPr lang="en-US" altLang="ko-KR" sz="1600" dirty="0">
                <a:solidFill>
                  <a:srgbClr val="000000"/>
                </a:solidFill>
              </a:rPr>
              <a:t>Various videos are available on YouTube, so please search for them. </a:t>
            </a:r>
            <a:endParaRPr lang="en-US" sz="1600" dirty="0">
              <a:solidFill>
                <a:srgbClr val="000000"/>
              </a:solidFill>
            </a:endParaRPr>
          </a:p>
        </p:txBody>
      </p:sp>
    </p:spTree>
    <p:extLst>
      <p:ext uri="{BB962C8B-B14F-4D97-AF65-F5344CB8AC3E}">
        <p14:creationId xmlns:p14="http://schemas.microsoft.com/office/powerpoint/2010/main" val="1382445573"/>
      </p:ext>
    </p:extLst>
  </p:cSld>
  <p:clrMapOvr>
    <a:masterClrMapping/>
  </p:clrMapOvr>
  <p:transition>
    <p:wipe dir="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4E9821-12CB-CF3C-84AF-113CCFE72BF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9D11799-0F78-8676-F97A-284410E0AE19}"/>
              </a:ext>
            </a:extLst>
          </p:cNvPr>
          <p:cNvSpPr>
            <a:spLocks noGrp="1"/>
          </p:cNvSpPr>
          <p:nvPr>
            <p:ph type="title"/>
          </p:nvPr>
        </p:nvSpPr>
        <p:spPr>
          <a:xfrm>
            <a:off x="304799" y="304655"/>
            <a:ext cx="8392313" cy="535531"/>
          </a:xfrm>
        </p:spPr>
        <p:txBody>
          <a:bodyPr/>
          <a:lstStyle/>
          <a:p>
            <a:r>
              <a:rPr lang="en-US" dirty="0"/>
              <a:t>Fuel </a:t>
            </a:r>
            <a:r>
              <a:rPr lang="en-US" altLang="ko-KR" dirty="0"/>
              <a:t>injection </a:t>
            </a:r>
            <a:r>
              <a:rPr lang="en-US" dirty="0"/>
              <a:t>pump </a:t>
            </a:r>
            <a:r>
              <a:rPr lang="en-US" altLang="ko-KR" dirty="0"/>
              <a:t>(MAN B&amp;W)</a:t>
            </a:r>
            <a:endParaRPr lang="en-US" dirty="0"/>
          </a:p>
        </p:txBody>
      </p:sp>
      <p:pic>
        <p:nvPicPr>
          <p:cNvPr id="6" name="온라인 미디어 5" title="Overhaul Injection Fuel Injection Pump L23/30H Man Diesel &amp; Turbo (part 1)">
            <a:hlinkClick r:id="" action="ppaction://media"/>
            <a:extLst>
              <a:ext uri="{FF2B5EF4-FFF2-40B4-BE49-F238E27FC236}">
                <a16:creationId xmlns:a16="http://schemas.microsoft.com/office/drawing/2014/main" id="{5015C403-17BA-71C5-42DA-4A088E8873F8}"/>
              </a:ext>
            </a:extLst>
          </p:cNvPr>
          <p:cNvPicPr>
            <a:picLocks noRot="1" noChangeAspect="1"/>
          </p:cNvPicPr>
          <p:nvPr>
            <a:videoFile r:link="rId1"/>
          </p:nvPr>
        </p:nvPicPr>
        <p:blipFill>
          <a:blip r:embed="rId4"/>
          <a:stretch>
            <a:fillRect/>
          </a:stretch>
        </p:blipFill>
        <p:spPr>
          <a:xfrm>
            <a:off x="422462" y="866549"/>
            <a:ext cx="6747707" cy="3812131"/>
          </a:xfrm>
          <a:prstGeom prst="rect">
            <a:avLst/>
          </a:prstGeom>
        </p:spPr>
      </p:pic>
    </p:spTree>
    <p:extLst>
      <p:ext uri="{BB962C8B-B14F-4D97-AF65-F5344CB8AC3E}">
        <p14:creationId xmlns:p14="http://schemas.microsoft.com/office/powerpoint/2010/main" val="1261459571"/>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79E028-F6D4-393A-1CED-CA578EF14E0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5058E3E-F1F5-5409-DE73-32DA64B18E5F}"/>
              </a:ext>
            </a:extLst>
          </p:cNvPr>
          <p:cNvSpPr>
            <a:spLocks noGrp="1"/>
          </p:cNvSpPr>
          <p:nvPr>
            <p:ph type="title"/>
          </p:nvPr>
        </p:nvSpPr>
        <p:spPr>
          <a:xfrm>
            <a:off x="304799" y="304655"/>
            <a:ext cx="8392313" cy="535531"/>
          </a:xfrm>
        </p:spPr>
        <p:txBody>
          <a:bodyPr/>
          <a:lstStyle/>
          <a:p>
            <a:r>
              <a:rPr lang="en-US" dirty="0"/>
              <a:t>Fuel </a:t>
            </a:r>
            <a:r>
              <a:rPr lang="en-US" altLang="ko-KR" dirty="0"/>
              <a:t>injection </a:t>
            </a:r>
            <a:r>
              <a:rPr lang="en-US" dirty="0"/>
              <a:t>pump </a:t>
            </a:r>
            <a:r>
              <a:rPr lang="en-US" altLang="ko-KR" dirty="0"/>
              <a:t>(MAN B&amp;W)</a:t>
            </a:r>
            <a:endParaRPr lang="en-US" dirty="0"/>
          </a:p>
        </p:txBody>
      </p:sp>
      <p:pic>
        <p:nvPicPr>
          <p:cNvPr id="3" name="온라인 미디어 2" title="Overhaul Fuel Injection Pump L23/30H Man Diesel &amp; Turbo (part 2)">
            <a:hlinkClick r:id="" action="ppaction://media"/>
            <a:extLst>
              <a:ext uri="{FF2B5EF4-FFF2-40B4-BE49-F238E27FC236}">
                <a16:creationId xmlns:a16="http://schemas.microsoft.com/office/drawing/2014/main" id="{E222970E-4985-E38C-F7B9-A21409297E62}"/>
              </a:ext>
            </a:extLst>
          </p:cNvPr>
          <p:cNvPicPr>
            <a:picLocks noRot="1" noChangeAspect="1"/>
          </p:cNvPicPr>
          <p:nvPr>
            <a:videoFile r:link="rId1"/>
          </p:nvPr>
        </p:nvPicPr>
        <p:blipFill>
          <a:blip r:embed="rId4"/>
          <a:stretch>
            <a:fillRect/>
          </a:stretch>
        </p:blipFill>
        <p:spPr>
          <a:xfrm>
            <a:off x="429186" y="870921"/>
            <a:ext cx="6712992" cy="3792519"/>
          </a:xfrm>
          <a:prstGeom prst="rect">
            <a:avLst/>
          </a:prstGeom>
        </p:spPr>
      </p:pic>
    </p:spTree>
    <p:extLst>
      <p:ext uri="{BB962C8B-B14F-4D97-AF65-F5344CB8AC3E}">
        <p14:creationId xmlns:p14="http://schemas.microsoft.com/office/powerpoint/2010/main" val="3131547551"/>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2DF46D-D8CB-31EB-E67D-1CA6EBA69DF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1BD61EF-E921-3066-AF96-53B2E79D13D2}"/>
              </a:ext>
            </a:extLst>
          </p:cNvPr>
          <p:cNvSpPr>
            <a:spLocks noGrp="1"/>
          </p:cNvSpPr>
          <p:nvPr>
            <p:ph type="title"/>
          </p:nvPr>
        </p:nvSpPr>
        <p:spPr>
          <a:xfrm>
            <a:off x="304799" y="304655"/>
            <a:ext cx="8392313" cy="535531"/>
          </a:xfrm>
        </p:spPr>
        <p:txBody>
          <a:bodyPr/>
          <a:lstStyle/>
          <a:p>
            <a:r>
              <a:rPr lang="en-US" dirty="0"/>
              <a:t>Fuel </a:t>
            </a:r>
            <a:r>
              <a:rPr lang="en-US" altLang="ko-KR" dirty="0"/>
              <a:t>injection </a:t>
            </a:r>
            <a:r>
              <a:rPr lang="en-US" dirty="0"/>
              <a:t>pump </a:t>
            </a:r>
            <a:r>
              <a:rPr lang="en-US" altLang="ko-KR" dirty="0"/>
              <a:t>(MAN B&amp;W)</a:t>
            </a:r>
            <a:endParaRPr lang="en-US" dirty="0"/>
          </a:p>
        </p:txBody>
      </p:sp>
      <p:pic>
        <p:nvPicPr>
          <p:cNvPr id="3" name="온라인 미디어 2" title="Overhaul Fuel Injection Pump L23/30H Man Diesel &amp; Turbo (part 3)">
            <a:hlinkClick r:id="" action="ppaction://media"/>
            <a:extLst>
              <a:ext uri="{FF2B5EF4-FFF2-40B4-BE49-F238E27FC236}">
                <a16:creationId xmlns:a16="http://schemas.microsoft.com/office/drawing/2014/main" id="{9F24F9BB-7000-BB7E-AB1F-70C1F18D5F81}"/>
              </a:ext>
            </a:extLst>
          </p:cNvPr>
          <p:cNvPicPr>
            <a:picLocks noRot="1" noChangeAspect="1"/>
          </p:cNvPicPr>
          <p:nvPr>
            <a:videoFile r:link="rId1"/>
          </p:nvPr>
        </p:nvPicPr>
        <p:blipFill>
          <a:blip r:embed="rId4"/>
          <a:stretch>
            <a:fillRect/>
          </a:stretch>
        </p:blipFill>
        <p:spPr>
          <a:xfrm>
            <a:off x="429185" y="871593"/>
            <a:ext cx="6725291" cy="3799467"/>
          </a:xfrm>
          <a:prstGeom prst="rect">
            <a:avLst/>
          </a:prstGeom>
        </p:spPr>
      </p:pic>
    </p:spTree>
    <p:extLst>
      <p:ext uri="{BB962C8B-B14F-4D97-AF65-F5344CB8AC3E}">
        <p14:creationId xmlns:p14="http://schemas.microsoft.com/office/powerpoint/2010/main" val="48367784"/>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B4CD35-4302-B9D3-CAF0-CFE250E77A0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084F600-032D-E27B-E702-4A7C7B18F8D8}"/>
              </a:ext>
            </a:extLst>
          </p:cNvPr>
          <p:cNvSpPr>
            <a:spLocks noGrp="1"/>
          </p:cNvSpPr>
          <p:nvPr>
            <p:ph type="title"/>
          </p:nvPr>
        </p:nvSpPr>
        <p:spPr>
          <a:xfrm>
            <a:off x="304799" y="304655"/>
            <a:ext cx="8392313" cy="535531"/>
          </a:xfrm>
        </p:spPr>
        <p:txBody>
          <a:bodyPr/>
          <a:lstStyle/>
          <a:p>
            <a:r>
              <a:rPr lang="en-US" dirty="0"/>
              <a:t>Fuel </a:t>
            </a:r>
            <a:r>
              <a:rPr lang="en-US" altLang="ko-KR" dirty="0"/>
              <a:t>injection </a:t>
            </a:r>
            <a:r>
              <a:rPr lang="en-US" dirty="0"/>
              <a:t>pump (</a:t>
            </a:r>
            <a:r>
              <a:rPr lang="en-US" dirty="0" err="1"/>
              <a:t>HiMSEN</a:t>
            </a:r>
            <a:r>
              <a:rPr lang="en-US" dirty="0"/>
              <a:t>)</a:t>
            </a:r>
          </a:p>
        </p:txBody>
      </p:sp>
      <p:sp>
        <p:nvSpPr>
          <p:cNvPr id="3" name="Text Placeholder 2">
            <a:extLst>
              <a:ext uri="{FF2B5EF4-FFF2-40B4-BE49-F238E27FC236}">
                <a16:creationId xmlns:a16="http://schemas.microsoft.com/office/drawing/2014/main" id="{F6F4DFF0-E429-0F84-5EC4-09A6998E562F}"/>
              </a:ext>
            </a:extLst>
          </p:cNvPr>
          <p:cNvSpPr>
            <a:spLocks noGrp="1"/>
          </p:cNvSpPr>
          <p:nvPr>
            <p:ph type="body" sz="quarter" idx="10"/>
          </p:nvPr>
        </p:nvSpPr>
        <p:spPr>
          <a:xfrm>
            <a:off x="304800" y="1331253"/>
            <a:ext cx="8534400" cy="3036479"/>
          </a:xfrm>
        </p:spPr>
        <p:txBody>
          <a:bodyPr>
            <a:normAutofit/>
          </a:bodyPr>
          <a:lstStyle/>
          <a:p>
            <a:pPr marL="0" indent="0">
              <a:spcAft>
                <a:spcPts val="1000"/>
              </a:spcAft>
              <a:buNone/>
            </a:pPr>
            <a:r>
              <a:rPr lang="en-US" altLang="ko-KR" sz="1600" dirty="0">
                <a:solidFill>
                  <a:srgbClr val="000000"/>
                </a:solidFill>
              </a:rPr>
              <a:t>The fuel injection pump of the </a:t>
            </a:r>
            <a:r>
              <a:rPr lang="en-US" altLang="ko-KR" sz="1600" dirty="0" err="1">
                <a:solidFill>
                  <a:srgbClr val="000000"/>
                </a:solidFill>
              </a:rPr>
              <a:t>HiMSEN</a:t>
            </a:r>
            <a:r>
              <a:rPr lang="en-US" altLang="ko-KR" sz="1600" dirty="0">
                <a:solidFill>
                  <a:srgbClr val="000000"/>
                </a:solidFill>
              </a:rPr>
              <a:t> engine is much larger (also heavy) and looks slightly different than the fuel injection pump of the MAN B&amp;W, but the operating mechanism is the same.</a:t>
            </a:r>
          </a:p>
          <a:p>
            <a:pPr marL="0" indent="0">
              <a:spcAft>
                <a:spcPts val="1000"/>
              </a:spcAft>
              <a:buNone/>
            </a:pPr>
            <a:r>
              <a:rPr lang="en-US" sz="1600" dirty="0">
                <a:solidFill>
                  <a:srgbClr val="000000"/>
                </a:solidFill>
              </a:rPr>
              <a:t>YouTube can be referenced to understand the fuel </a:t>
            </a:r>
            <a:r>
              <a:rPr lang="en-US" altLang="ko-KR" sz="1600" dirty="0">
                <a:solidFill>
                  <a:srgbClr val="000000"/>
                </a:solidFill>
              </a:rPr>
              <a:t>injection </a:t>
            </a:r>
            <a:r>
              <a:rPr lang="en-US" sz="1600" dirty="0">
                <a:solidFill>
                  <a:srgbClr val="000000"/>
                </a:solidFill>
              </a:rPr>
              <a:t>pump of the </a:t>
            </a:r>
            <a:r>
              <a:rPr lang="en-US" sz="1600" dirty="0" err="1">
                <a:solidFill>
                  <a:srgbClr val="000000"/>
                </a:solidFill>
              </a:rPr>
              <a:t>HiMSEN</a:t>
            </a:r>
            <a:r>
              <a:rPr lang="en-US" sz="1600" dirty="0">
                <a:solidFill>
                  <a:srgbClr val="000000"/>
                </a:solidFill>
              </a:rPr>
              <a:t> engine.</a:t>
            </a:r>
          </a:p>
        </p:txBody>
      </p:sp>
      <p:pic>
        <p:nvPicPr>
          <p:cNvPr id="6" name="그림 5">
            <a:extLst>
              <a:ext uri="{FF2B5EF4-FFF2-40B4-BE49-F238E27FC236}">
                <a16:creationId xmlns:a16="http://schemas.microsoft.com/office/drawing/2014/main" id="{B122D193-451B-2D08-4304-909CE1E5AB37}"/>
              </a:ext>
            </a:extLst>
          </p:cNvPr>
          <p:cNvPicPr>
            <a:picLocks noChangeAspect="1"/>
          </p:cNvPicPr>
          <p:nvPr/>
        </p:nvPicPr>
        <p:blipFill>
          <a:blip r:embed="rId3"/>
          <a:stretch>
            <a:fillRect/>
          </a:stretch>
        </p:blipFill>
        <p:spPr>
          <a:xfrm>
            <a:off x="2371545" y="2335760"/>
            <a:ext cx="4400910" cy="2464836"/>
          </a:xfrm>
          <a:prstGeom prst="rect">
            <a:avLst/>
          </a:prstGeom>
        </p:spPr>
      </p:pic>
    </p:spTree>
    <p:extLst>
      <p:ext uri="{BB962C8B-B14F-4D97-AF65-F5344CB8AC3E}">
        <p14:creationId xmlns:p14="http://schemas.microsoft.com/office/powerpoint/2010/main" val="198478497"/>
      </p:ext>
    </p:extLst>
  </p:cSld>
  <p:clrMapOvr>
    <a:masterClrMapping/>
  </p:clrMapOvr>
  <p:transition>
    <p:wipe dir="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2EC580-20A1-0C95-3CF7-909B34C4EE6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886D3E7-F238-8673-B5F4-437D9924EEB8}"/>
              </a:ext>
            </a:extLst>
          </p:cNvPr>
          <p:cNvSpPr>
            <a:spLocks noGrp="1"/>
          </p:cNvSpPr>
          <p:nvPr>
            <p:ph type="title"/>
          </p:nvPr>
        </p:nvSpPr>
        <p:spPr>
          <a:xfrm>
            <a:off x="304799" y="304655"/>
            <a:ext cx="8392313" cy="535531"/>
          </a:xfrm>
        </p:spPr>
        <p:txBody>
          <a:bodyPr/>
          <a:lstStyle/>
          <a:p>
            <a:r>
              <a:rPr lang="en-US" dirty="0"/>
              <a:t>Fuel </a:t>
            </a:r>
            <a:r>
              <a:rPr lang="en-US" altLang="ko-KR" dirty="0"/>
              <a:t>injection </a:t>
            </a:r>
            <a:r>
              <a:rPr lang="en-US" dirty="0"/>
              <a:t>pump (</a:t>
            </a:r>
            <a:r>
              <a:rPr lang="en-US" dirty="0" err="1"/>
              <a:t>HiMSEN</a:t>
            </a:r>
            <a:r>
              <a:rPr lang="en-US" dirty="0"/>
              <a:t>)</a:t>
            </a:r>
          </a:p>
        </p:txBody>
      </p:sp>
      <p:pic>
        <p:nvPicPr>
          <p:cNvPr id="7" name="온라인 미디어 6" title="FUEL INJECTION PUMP MAINTENANCE ||  HIMSEN HYUNDAI ENGINE">
            <a:hlinkClick r:id="" action="ppaction://media"/>
            <a:extLst>
              <a:ext uri="{FF2B5EF4-FFF2-40B4-BE49-F238E27FC236}">
                <a16:creationId xmlns:a16="http://schemas.microsoft.com/office/drawing/2014/main" id="{DF2A8E2E-14B3-6761-0969-4354264F9F25}"/>
              </a:ext>
            </a:extLst>
          </p:cNvPr>
          <p:cNvPicPr>
            <a:picLocks noRot="1" noChangeAspect="1"/>
          </p:cNvPicPr>
          <p:nvPr>
            <a:videoFile r:link="rId1"/>
          </p:nvPr>
        </p:nvPicPr>
        <p:blipFill>
          <a:blip r:embed="rId4"/>
          <a:stretch>
            <a:fillRect/>
          </a:stretch>
        </p:blipFill>
        <p:spPr>
          <a:xfrm>
            <a:off x="423582" y="860508"/>
            <a:ext cx="6744912" cy="3810552"/>
          </a:xfrm>
          <a:prstGeom prst="rect">
            <a:avLst/>
          </a:prstGeom>
        </p:spPr>
      </p:pic>
    </p:spTree>
    <p:extLst>
      <p:ext uri="{BB962C8B-B14F-4D97-AF65-F5344CB8AC3E}">
        <p14:creationId xmlns:p14="http://schemas.microsoft.com/office/powerpoint/2010/main" val="3929966723"/>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AE117C-85D0-88A6-0BF1-522E93E2B4C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E321959-2E23-0AF2-B273-A0D83CF08413}"/>
              </a:ext>
            </a:extLst>
          </p:cNvPr>
          <p:cNvSpPr>
            <a:spLocks noGrp="1"/>
          </p:cNvSpPr>
          <p:nvPr>
            <p:ph type="title"/>
          </p:nvPr>
        </p:nvSpPr>
        <p:spPr>
          <a:xfrm>
            <a:off x="304799" y="304655"/>
            <a:ext cx="8392313" cy="535531"/>
          </a:xfrm>
        </p:spPr>
        <p:txBody>
          <a:bodyPr/>
          <a:lstStyle/>
          <a:p>
            <a:r>
              <a:rPr lang="en-US" dirty="0"/>
              <a:t>Fuel </a:t>
            </a:r>
            <a:r>
              <a:rPr lang="en-US" altLang="ko-KR" dirty="0"/>
              <a:t>injection </a:t>
            </a:r>
            <a:r>
              <a:rPr lang="en-US" dirty="0"/>
              <a:t>pump (</a:t>
            </a:r>
            <a:r>
              <a:rPr lang="en-US" dirty="0" err="1"/>
              <a:t>HiMSEN</a:t>
            </a:r>
            <a:r>
              <a:rPr lang="en-US" dirty="0"/>
              <a:t>)</a:t>
            </a:r>
          </a:p>
        </p:txBody>
      </p:sp>
      <p:pic>
        <p:nvPicPr>
          <p:cNvPr id="3" name="온라인 미디어 2" title="How to overhaul a fuel pump of HiMSEN 7H21/32 generator. #fuelpump #generator #overhaul #engineering">
            <a:hlinkClick r:id="" action="ppaction://media"/>
            <a:extLst>
              <a:ext uri="{FF2B5EF4-FFF2-40B4-BE49-F238E27FC236}">
                <a16:creationId xmlns:a16="http://schemas.microsoft.com/office/drawing/2014/main" id="{C99AA656-8E8E-635C-302F-792B7FA22411}"/>
              </a:ext>
            </a:extLst>
          </p:cNvPr>
          <p:cNvPicPr>
            <a:picLocks noRot="1" noChangeAspect="1"/>
          </p:cNvPicPr>
          <p:nvPr>
            <a:videoFile r:link="rId1"/>
          </p:nvPr>
        </p:nvPicPr>
        <p:blipFill>
          <a:blip r:embed="rId4"/>
          <a:stretch>
            <a:fillRect/>
          </a:stretch>
        </p:blipFill>
        <p:spPr>
          <a:xfrm>
            <a:off x="421901" y="840186"/>
            <a:ext cx="5664353" cy="4248266"/>
          </a:xfrm>
          <a:prstGeom prst="rect">
            <a:avLst/>
          </a:prstGeom>
        </p:spPr>
      </p:pic>
    </p:spTree>
    <p:extLst>
      <p:ext uri="{BB962C8B-B14F-4D97-AF65-F5344CB8AC3E}">
        <p14:creationId xmlns:p14="http://schemas.microsoft.com/office/powerpoint/2010/main" val="2714045999"/>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E1B4B5-2A6A-9D1E-512F-4D95803412B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C055EE9-1EB7-5C8E-6655-C191F62B915F}"/>
              </a:ext>
            </a:extLst>
          </p:cNvPr>
          <p:cNvSpPr>
            <a:spLocks noGrp="1"/>
          </p:cNvSpPr>
          <p:nvPr>
            <p:ph type="title"/>
          </p:nvPr>
        </p:nvSpPr>
        <p:spPr>
          <a:xfrm>
            <a:off x="304799" y="304655"/>
            <a:ext cx="8392313" cy="535531"/>
          </a:xfrm>
        </p:spPr>
        <p:txBody>
          <a:bodyPr/>
          <a:lstStyle/>
          <a:p>
            <a:r>
              <a:rPr lang="en-US" dirty="0"/>
              <a:t>Fuel </a:t>
            </a:r>
            <a:r>
              <a:rPr lang="en-US" altLang="ko-KR" dirty="0"/>
              <a:t>injection</a:t>
            </a:r>
            <a:r>
              <a:rPr lang="en-US" dirty="0"/>
              <a:t> pump </a:t>
            </a:r>
            <a:r>
              <a:rPr lang="en-US" altLang="ko-KR" dirty="0"/>
              <a:t>(</a:t>
            </a:r>
            <a:r>
              <a:rPr lang="en-US" altLang="ko-KR" dirty="0" err="1"/>
              <a:t>HiMSEN</a:t>
            </a:r>
            <a:r>
              <a:rPr lang="en-US" altLang="ko-KR" dirty="0"/>
              <a:t>)</a:t>
            </a:r>
            <a:r>
              <a:rPr lang="en-US" dirty="0"/>
              <a:t> </a:t>
            </a:r>
          </a:p>
        </p:txBody>
      </p:sp>
      <p:sp>
        <p:nvSpPr>
          <p:cNvPr id="3" name="Text Placeholder 2">
            <a:extLst>
              <a:ext uri="{FF2B5EF4-FFF2-40B4-BE49-F238E27FC236}">
                <a16:creationId xmlns:a16="http://schemas.microsoft.com/office/drawing/2014/main" id="{A9C0FCC0-AEB2-F366-A136-3AF0401BD1C8}"/>
              </a:ext>
            </a:extLst>
          </p:cNvPr>
          <p:cNvSpPr>
            <a:spLocks noGrp="1"/>
          </p:cNvSpPr>
          <p:nvPr>
            <p:ph type="body" sz="quarter" idx="10"/>
          </p:nvPr>
        </p:nvSpPr>
        <p:spPr/>
        <p:txBody>
          <a:bodyPr>
            <a:normAutofit/>
          </a:bodyPr>
          <a:lstStyle/>
          <a:p>
            <a:pPr marL="0" indent="0">
              <a:spcAft>
                <a:spcPts val="1000"/>
              </a:spcAft>
              <a:buNone/>
            </a:pPr>
            <a:r>
              <a:rPr lang="en-US" altLang="ko-KR" sz="1600" dirty="0"/>
              <a:t>The fuel injection pump is installed above the camshaft, and it is activated by the cam on the camshaft.</a:t>
            </a:r>
            <a:endParaRPr lang="en-US" sz="1600" dirty="0">
              <a:solidFill>
                <a:srgbClr val="000000"/>
              </a:solidFill>
            </a:endParaRPr>
          </a:p>
        </p:txBody>
      </p:sp>
      <p:pic>
        <p:nvPicPr>
          <p:cNvPr id="6" name="그림 5">
            <a:extLst>
              <a:ext uri="{FF2B5EF4-FFF2-40B4-BE49-F238E27FC236}">
                <a16:creationId xmlns:a16="http://schemas.microsoft.com/office/drawing/2014/main" id="{46C758FB-9642-3E89-F3FB-391A540D798E}"/>
              </a:ext>
            </a:extLst>
          </p:cNvPr>
          <p:cNvPicPr>
            <a:picLocks noChangeAspect="1"/>
          </p:cNvPicPr>
          <p:nvPr/>
        </p:nvPicPr>
        <p:blipFill>
          <a:blip r:embed="rId3"/>
          <a:stretch>
            <a:fillRect/>
          </a:stretch>
        </p:blipFill>
        <p:spPr>
          <a:xfrm>
            <a:off x="256673" y="1844725"/>
            <a:ext cx="4835259" cy="3298775"/>
          </a:xfrm>
          <a:prstGeom prst="rect">
            <a:avLst/>
          </a:prstGeom>
        </p:spPr>
      </p:pic>
      <p:pic>
        <p:nvPicPr>
          <p:cNvPr id="11" name="그림 10">
            <a:extLst>
              <a:ext uri="{FF2B5EF4-FFF2-40B4-BE49-F238E27FC236}">
                <a16:creationId xmlns:a16="http://schemas.microsoft.com/office/drawing/2014/main" id="{97402D38-C5CA-D4F8-10CE-F91AD701D392}"/>
              </a:ext>
            </a:extLst>
          </p:cNvPr>
          <p:cNvPicPr>
            <a:picLocks noChangeAspect="1"/>
          </p:cNvPicPr>
          <p:nvPr/>
        </p:nvPicPr>
        <p:blipFill>
          <a:blip r:embed="rId4"/>
          <a:stretch>
            <a:fillRect/>
          </a:stretch>
        </p:blipFill>
        <p:spPr>
          <a:xfrm>
            <a:off x="4063146" y="1844725"/>
            <a:ext cx="1134495" cy="548777"/>
          </a:xfrm>
          <a:prstGeom prst="rect">
            <a:avLst/>
          </a:prstGeom>
        </p:spPr>
      </p:pic>
      <p:grpSp>
        <p:nvGrpSpPr>
          <p:cNvPr id="4" name="그룹 3">
            <a:extLst>
              <a:ext uri="{FF2B5EF4-FFF2-40B4-BE49-F238E27FC236}">
                <a16:creationId xmlns:a16="http://schemas.microsoft.com/office/drawing/2014/main" id="{7F00A066-B3D5-64A8-1998-8EB10196D7D3}"/>
              </a:ext>
            </a:extLst>
          </p:cNvPr>
          <p:cNvGrpSpPr/>
          <p:nvPr/>
        </p:nvGrpSpPr>
        <p:grpSpPr>
          <a:xfrm>
            <a:off x="5030479" y="1897552"/>
            <a:ext cx="4113521" cy="3245948"/>
            <a:chOff x="5030479" y="1897552"/>
            <a:chExt cx="4113521" cy="3245948"/>
          </a:xfrm>
        </p:grpSpPr>
        <p:pic>
          <p:nvPicPr>
            <p:cNvPr id="9" name="그림 8">
              <a:extLst>
                <a:ext uri="{FF2B5EF4-FFF2-40B4-BE49-F238E27FC236}">
                  <a16:creationId xmlns:a16="http://schemas.microsoft.com/office/drawing/2014/main" id="{469C8F54-FDCC-156C-E95A-6E207DE741E4}"/>
                </a:ext>
              </a:extLst>
            </p:cNvPr>
            <p:cNvPicPr>
              <a:picLocks noChangeAspect="1"/>
            </p:cNvPicPr>
            <p:nvPr/>
          </p:nvPicPr>
          <p:blipFill>
            <a:blip r:embed="rId5"/>
            <a:stretch>
              <a:fillRect/>
            </a:stretch>
          </p:blipFill>
          <p:spPr>
            <a:xfrm>
              <a:off x="5121701" y="1897552"/>
              <a:ext cx="4022299" cy="3245948"/>
            </a:xfrm>
            <a:prstGeom prst="rect">
              <a:avLst/>
            </a:prstGeom>
          </p:spPr>
        </p:pic>
        <p:pic>
          <p:nvPicPr>
            <p:cNvPr id="12" name="그림 11">
              <a:extLst>
                <a:ext uri="{FF2B5EF4-FFF2-40B4-BE49-F238E27FC236}">
                  <a16:creationId xmlns:a16="http://schemas.microsoft.com/office/drawing/2014/main" id="{400C80A4-9B2B-3C3E-0BC9-9A0E8CD1AFC3}"/>
                </a:ext>
              </a:extLst>
            </p:cNvPr>
            <p:cNvPicPr>
              <a:picLocks noChangeAspect="1"/>
            </p:cNvPicPr>
            <p:nvPr/>
          </p:nvPicPr>
          <p:blipFill>
            <a:blip r:embed="rId4"/>
            <a:stretch>
              <a:fillRect/>
            </a:stretch>
          </p:blipFill>
          <p:spPr>
            <a:xfrm>
              <a:off x="5085057" y="2880705"/>
              <a:ext cx="415094" cy="893774"/>
            </a:xfrm>
            <a:prstGeom prst="rect">
              <a:avLst/>
            </a:prstGeom>
          </p:spPr>
        </p:pic>
        <p:pic>
          <p:nvPicPr>
            <p:cNvPr id="13" name="그림 12">
              <a:extLst>
                <a:ext uri="{FF2B5EF4-FFF2-40B4-BE49-F238E27FC236}">
                  <a16:creationId xmlns:a16="http://schemas.microsoft.com/office/drawing/2014/main" id="{DEDEFC26-8FBF-8DA0-B060-01F94A1BB703}"/>
                </a:ext>
              </a:extLst>
            </p:cNvPr>
            <p:cNvPicPr>
              <a:picLocks noChangeAspect="1"/>
            </p:cNvPicPr>
            <p:nvPr/>
          </p:nvPicPr>
          <p:blipFill>
            <a:blip r:embed="rId4"/>
            <a:stretch>
              <a:fillRect/>
            </a:stretch>
          </p:blipFill>
          <p:spPr>
            <a:xfrm>
              <a:off x="5197641" y="2837843"/>
              <a:ext cx="119104" cy="136338"/>
            </a:xfrm>
            <a:prstGeom prst="rect">
              <a:avLst/>
            </a:prstGeom>
          </p:spPr>
        </p:pic>
        <p:pic>
          <p:nvPicPr>
            <p:cNvPr id="14" name="그림 13">
              <a:extLst>
                <a:ext uri="{FF2B5EF4-FFF2-40B4-BE49-F238E27FC236}">
                  <a16:creationId xmlns:a16="http://schemas.microsoft.com/office/drawing/2014/main" id="{5AEC3E5F-02AE-2BCE-AF53-5E2146E0CCCB}"/>
                </a:ext>
              </a:extLst>
            </p:cNvPr>
            <p:cNvPicPr>
              <a:picLocks noChangeAspect="1"/>
            </p:cNvPicPr>
            <p:nvPr/>
          </p:nvPicPr>
          <p:blipFill>
            <a:blip r:embed="rId4"/>
            <a:stretch>
              <a:fillRect/>
            </a:stretch>
          </p:blipFill>
          <p:spPr>
            <a:xfrm>
              <a:off x="5030479" y="3997710"/>
              <a:ext cx="119104" cy="136338"/>
            </a:xfrm>
            <a:prstGeom prst="rect">
              <a:avLst/>
            </a:prstGeom>
          </p:spPr>
        </p:pic>
        <p:pic>
          <p:nvPicPr>
            <p:cNvPr id="15" name="그림 14">
              <a:extLst>
                <a:ext uri="{FF2B5EF4-FFF2-40B4-BE49-F238E27FC236}">
                  <a16:creationId xmlns:a16="http://schemas.microsoft.com/office/drawing/2014/main" id="{8C6F2329-7BF0-05A0-0856-54F3F8C3EBF1}"/>
                </a:ext>
              </a:extLst>
            </p:cNvPr>
            <p:cNvPicPr>
              <a:picLocks noChangeAspect="1"/>
            </p:cNvPicPr>
            <p:nvPr/>
          </p:nvPicPr>
          <p:blipFill>
            <a:blip r:embed="rId4"/>
            <a:stretch>
              <a:fillRect/>
            </a:stretch>
          </p:blipFill>
          <p:spPr>
            <a:xfrm>
              <a:off x="5091932" y="4252158"/>
              <a:ext cx="248626" cy="136338"/>
            </a:xfrm>
            <a:prstGeom prst="rect">
              <a:avLst/>
            </a:prstGeom>
          </p:spPr>
        </p:pic>
        <p:pic>
          <p:nvPicPr>
            <p:cNvPr id="16" name="그림 15">
              <a:extLst>
                <a:ext uri="{FF2B5EF4-FFF2-40B4-BE49-F238E27FC236}">
                  <a16:creationId xmlns:a16="http://schemas.microsoft.com/office/drawing/2014/main" id="{C55BBCA3-66DC-CDB7-FF3A-DCBEC55139B8}"/>
                </a:ext>
              </a:extLst>
            </p:cNvPr>
            <p:cNvPicPr>
              <a:picLocks noChangeAspect="1"/>
            </p:cNvPicPr>
            <p:nvPr/>
          </p:nvPicPr>
          <p:blipFill>
            <a:blip r:embed="rId4"/>
            <a:stretch>
              <a:fillRect/>
            </a:stretch>
          </p:blipFill>
          <p:spPr>
            <a:xfrm>
              <a:off x="5091931" y="4543558"/>
              <a:ext cx="137527" cy="136338"/>
            </a:xfrm>
            <a:prstGeom prst="rect">
              <a:avLst/>
            </a:prstGeom>
          </p:spPr>
        </p:pic>
        <p:pic>
          <p:nvPicPr>
            <p:cNvPr id="17" name="그림 16">
              <a:extLst>
                <a:ext uri="{FF2B5EF4-FFF2-40B4-BE49-F238E27FC236}">
                  <a16:creationId xmlns:a16="http://schemas.microsoft.com/office/drawing/2014/main" id="{3F6A2D40-4BD7-1F94-006D-749D6F06700A}"/>
                </a:ext>
              </a:extLst>
            </p:cNvPr>
            <p:cNvPicPr>
              <a:picLocks noChangeAspect="1"/>
            </p:cNvPicPr>
            <p:nvPr/>
          </p:nvPicPr>
          <p:blipFill>
            <a:blip r:embed="rId4"/>
            <a:stretch>
              <a:fillRect/>
            </a:stretch>
          </p:blipFill>
          <p:spPr>
            <a:xfrm>
              <a:off x="5091932" y="4890913"/>
              <a:ext cx="85013" cy="136338"/>
            </a:xfrm>
            <a:prstGeom prst="rect">
              <a:avLst/>
            </a:prstGeom>
          </p:spPr>
        </p:pic>
      </p:grpSp>
      <p:cxnSp>
        <p:nvCxnSpPr>
          <p:cNvPr id="18" name="직선 화살표 연결선 17">
            <a:extLst>
              <a:ext uri="{FF2B5EF4-FFF2-40B4-BE49-F238E27FC236}">
                <a16:creationId xmlns:a16="http://schemas.microsoft.com/office/drawing/2014/main" id="{0B0DBCE2-990D-4F42-D9ED-A36EE7F2FF16}"/>
              </a:ext>
            </a:extLst>
          </p:cNvPr>
          <p:cNvCxnSpPr>
            <a:cxnSpLocks/>
            <a:stCxn id="13" idx="0"/>
          </p:cNvCxnSpPr>
          <p:nvPr/>
        </p:nvCxnSpPr>
        <p:spPr>
          <a:xfrm flipH="1">
            <a:off x="3869531" y="2837843"/>
            <a:ext cx="1387662" cy="222063"/>
          </a:xfrm>
          <a:prstGeom prst="straightConnector1">
            <a:avLst/>
          </a:prstGeom>
          <a:ln w="19050" cap="flat" cmpd="sng" algn="ctr">
            <a:solidFill>
              <a:srgbClr val="FF000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21" name="직선 화살표 연결선 20">
            <a:extLst>
              <a:ext uri="{FF2B5EF4-FFF2-40B4-BE49-F238E27FC236}">
                <a16:creationId xmlns:a16="http://schemas.microsoft.com/office/drawing/2014/main" id="{8A75BA5B-678D-0BD8-9002-5E974073491A}"/>
              </a:ext>
            </a:extLst>
          </p:cNvPr>
          <p:cNvCxnSpPr>
            <a:cxnSpLocks/>
          </p:cNvCxnSpPr>
          <p:nvPr/>
        </p:nvCxnSpPr>
        <p:spPr>
          <a:xfrm flipH="1" flipV="1">
            <a:off x="3971925" y="3967299"/>
            <a:ext cx="1333708" cy="353028"/>
          </a:xfrm>
          <a:prstGeom prst="straightConnector1">
            <a:avLst/>
          </a:prstGeom>
          <a:ln w="19050" cap="flat" cmpd="sng" algn="ctr">
            <a:solidFill>
              <a:srgbClr val="FF000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24" name="직선 화살표 연결선 23">
            <a:extLst>
              <a:ext uri="{FF2B5EF4-FFF2-40B4-BE49-F238E27FC236}">
                <a16:creationId xmlns:a16="http://schemas.microsoft.com/office/drawing/2014/main" id="{66946E22-79BD-4466-9760-BC76F080BEEE}"/>
              </a:ext>
            </a:extLst>
          </p:cNvPr>
          <p:cNvCxnSpPr>
            <a:cxnSpLocks/>
          </p:cNvCxnSpPr>
          <p:nvPr/>
        </p:nvCxnSpPr>
        <p:spPr>
          <a:xfrm flipH="1" flipV="1">
            <a:off x="3923485" y="3344010"/>
            <a:ext cx="1534340" cy="341267"/>
          </a:xfrm>
          <a:prstGeom prst="straightConnector1">
            <a:avLst/>
          </a:prstGeom>
          <a:ln w="19050" cap="flat" cmpd="sng" algn="ctr">
            <a:solidFill>
              <a:srgbClr val="FF000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sp>
        <p:nvSpPr>
          <p:cNvPr id="26" name="TextBox 25">
            <a:extLst>
              <a:ext uri="{FF2B5EF4-FFF2-40B4-BE49-F238E27FC236}">
                <a16:creationId xmlns:a16="http://schemas.microsoft.com/office/drawing/2014/main" id="{7B7E5413-D167-69DC-79E8-43EB9739B9D5}"/>
              </a:ext>
            </a:extLst>
          </p:cNvPr>
          <p:cNvSpPr txBox="1"/>
          <p:nvPr/>
        </p:nvSpPr>
        <p:spPr>
          <a:xfrm>
            <a:off x="4103710" y="2342230"/>
            <a:ext cx="877281" cy="272382"/>
          </a:xfrm>
          <a:prstGeom prst="rect">
            <a:avLst/>
          </a:prstGeom>
          <a:noFill/>
        </p:spPr>
        <p:txBody>
          <a:bodyPr wrap="square" rtlCol="0">
            <a:spAutoFit/>
          </a:bodyPr>
          <a:lstStyle/>
          <a:p>
            <a:pPr>
              <a:lnSpc>
                <a:spcPct val="90000"/>
              </a:lnSpc>
            </a:pPr>
            <a:r>
              <a:rPr lang="en-US" altLang="ko-KR" sz="1300" dirty="0">
                <a:solidFill>
                  <a:srgbClr val="000000"/>
                </a:solidFill>
                <a:latin typeface="Calibri" panose="020F0502020204030204" pitchFamily="34" charset="0"/>
              </a:rPr>
              <a:t>Camshaft</a:t>
            </a:r>
            <a:endParaRPr lang="ko-KR" altLang="en-US" sz="1300" dirty="0">
              <a:solidFill>
                <a:srgbClr val="000000"/>
              </a:solidFill>
              <a:latin typeface="Calibri" panose="020F0502020204030204" pitchFamily="34" charset="0"/>
            </a:endParaRPr>
          </a:p>
        </p:txBody>
      </p:sp>
      <p:sp>
        <p:nvSpPr>
          <p:cNvPr id="27" name="TextBox 26">
            <a:extLst>
              <a:ext uri="{FF2B5EF4-FFF2-40B4-BE49-F238E27FC236}">
                <a16:creationId xmlns:a16="http://schemas.microsoft.com/office/drawing/2014/main" id="{EFA3C717-DB9F-DDA3-3FFF-3E049C670728}"/>
              </a:ext>
            </a:extLst>
          </p:cNvPr>
          <p:cNvSpPr txBox="1"/>
          <p:nvPr/>
        </p:nvSpPr>
        <p:spPr>
          <a:xfrm>
            <a:off x="170783" y="4064714"/>
            <a:ext cx="661734" cy="452432"/>
          </a:xfrm>
          <a:prstGeom prst="rect">
            <a:avLst/>
          </a:prstGeom>
          <a:noFill/>
        </p:spPr>
        <p:txBody>
          <a:bodyPr wrap="square" rtlCol="0">
            <a:spAutoFit/>
          </a:bodyPr>
          <a:lstStyle/>
          <a:p>
            <a:pPr algn="ctr">
              <a:lnSpc>
                <a:spcPct val="90000"/>
              </a:lnSpc>
            </a:pPr>
            <a:r>
              <a:rPr lang="en-US" altLang="ko-KR" sz="1300" dirty="0">
                <a:solidFill>
                  <a:srgbClr val="000000"/>
                </a:solidFill>
                <a:latin typeface="Calibri" panose="020F0502020204030204" pitchFamily="34" charset="0"/>
              </a:rPr>
              <a:t>Crank</a:t>
            </a:r>
          </a:p>
          <a:p>
            <a:pPr algn="ctr">
              <a:lnSpc>
                <a:spcPct val="90000"/>
              </a:lnSpc>
            </a:pPr>
            <a:r>
              <a:rPr lang="en-US" altLang="ko-KR" sz="1300" dirty="0">
                <a:solidFill>
                  <a:srgbClr val="000000"/>
                </a:solidFill>
                <a:latin typeface="Calibri" panose="020F0502020204030204" pitchFamily="34" charset="0"/>
              </a:rPr>
              <a:t>shaft</a:t>
            </a:r>
            <a:endParaRPr lang="ko-KR" altLang="en-US" sz="1300" dirty="0">
              <a:solidFill>
                <a:srgbClr val="000000"/>
              </a:solidFill>
              <a:latin typeface="Calibri" panose="020F0502020204030204" pitchFamily="34" charset="0"/>
            </a:endParaRPr>
          </a:p>
        </p:txBody>
      </p:sp>
      <p:cxnSp>
        <p:nvCxnSpPr>
          <p:cNvPr id="28" name="직선 화살표 연결선 27">
            <a:extLst>
              <a:ext uri="{FF2B5EF4-FFF2-40B4-BE49-F238E27FC236}">
                <a16:creationId xmlns:a16="http://schemas.microsoft.com/office/drawing/2014/main" id="{68C38D73-0C0C-404C-A39A-24D746342C53}"/>
              </a:ext>
            </a:extLst>
          </p:cNvPr>
          <p:cNvCxnSpPr>
            <a:cxnSpLocks/>
          </p:cNvCxnSpPr>
          <p:nvPr/>
        </p:nvCxnSpPr>
        <p:spPr>
          <a:xfrm flipH="1">
            <a:off x="3626573" y="2504744"/>
            <a:ext cx="528708" cy="607613"/>
          </a:xfrm>
          <a:prstGeom prst="straightConnector1">
            <a:avLst/>
          </a:prstGeom>
          <a:ln w="19050" cap="flat" cmpd="sng" algn="ctr">
            <a:solidFill>
              <a:srgbClr val="FF000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31" name="직선 화살표 연결선 30">
            <a:extLst>
              <a:ext uri="{FF2B5EF4-FFF2-40B4-BE49-F238E27FC236}">
                <a16:creationId xmlns:a16="http://schemas.microsoft.com/office/drawing/2014/main" id="{D926647A-73B4-6AB5-45DE-4861CED23605}"/>
              </a:ext>
            </a:extLst>
          </p:cNvPr>
          <p:cNvCxnSpPr>
            <a:cxnSpLocks/>
            <a:stCxn id="27" idx="0"/>
          </p:cNvCxnSpPr>
          <p:nvPr/>
        </p:nvCxnSpPr>
        <p:spPr>
          <a:xfrm flipV="1">
            <a:off x="501650" y="3860445"/>
            <a:ext cx="928434" cy="204269"/>
          </a:xfrm>
          <a:prstGeom prst="straightConnector1">
            <a:avLst/>
          </a:prstGeom>
          <a:ln w="19050" cap="flat" cmpd="sng" algn="ctr">
            <a:solidFill>
              <a:srgbClr val="FF000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63880801"/>
      </p:ext>
    </p:extLst>
  </p:cSld>
  <p:clrMapOvr>
    <a:masterClrMapping/>
  </p:clrMapOvr>
  <p:transition>
    <p:wipe dir="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A3837E-4E3F-F012-74FB-53811DCDCA4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768662A-1C08-0195-7342-E133B06E7101}"/>
              </a:ext>
            </a:extLst>
          </p:cNvPr>
          <p:cNvSpPr>
            <a:spLocks noGrp="1"/>
          </p:cNvSpPr>
          <p:nvPr>
            <p:ph type="title"/>
          </p:nvPr>
        </p:nvSpPr>
        <p:spPr>
          <a:xfrm>
            <a:off x="304799" y="304655"/>
            <a:ext cx="8392313" cy="535531"/>
          </a:xfrm>
        </p:spPr>
        <p:txBody>
          <a:bodyPr/>
          <a:lstStyle/>
          <a:p>
            <a:r>
              <a:rPr lang="en-US" dirty="0"/>
              <a:t>Fuel </a:t>
            </a:r>
            <a:r>
              <a:rPr lang="en-US" altLang="ko-KR" dirty="0"/>
              <a:t>injection</a:t>
            </a:r>
            <a:r>
              <a:rPr lang="en-US" dirty="0"/>
              <a:t> pump </a:t>
            </a:r>
            <a:r>
              <a:rPr lang="en-US" altLang="ko-KR" dirty="0"/>
              <a:t>(</a:t>
            </a:r>
            <a:r>
              <a:rPr lang="en-US" altLang="ko-KR" dirty="0" err="1"/>
              <a:t>HiMSEN</a:t>
            </a:r>
            <a:r>
              <a:rPr lang="en-US" altLang="ko-KR" dirty="0"/>
              <a:t>)</a:t>
            </a:r>
            <a:r>
              <a:rPr lang="en-US" dirty="0"/>
              <a:t> </a:t>
            </a:r>
          </a:p>
        </p:txBody>
      </p:sp>
      <p:sp>
        <p:nvSpPr>
          <p:cNvPr id="3" name="Text Placeholder 2">
            <a:extLst>
              <a:ext uri="{FF2B5EF4-FFF2-40B4-BE49-F238E27FC236}">
                <a16:creationId xmlns:a16="http://schemas.microsoft.com/office/drawing/2014/main" id="{3A04C997-BD76-30FF-9BB4-D45B156CA1BE}"/>
              </a:ext>
            </a:extLst>
          </p:cNvPr>
          <p:cNvSpPr>
            <a:spLocks noGrp="1"/>
          </p:cNvSpPr>
          <p:nvPr>
            <p:ph type="body" sz="quarter" idx="10"/>
          </p:nvPr>
        </p:nvSpPr>
        <p:spPr/>
        <p:txBody>
          <a:bodyPr>
            <a:normAutofit/>
          </a:bodyPr>
          <a:lstStyle/>
          <a:p>
            <a:pPr marL="0" indent="0">
              <a:spcAft>
                <a:spcPts val="1000"/>
              </a:spcAft>
              <a:buNone/>
            </a:pPr>
            <a:r>
              <a:rPr lang="en-US" altLang="ko-KR" sz="1600" dirty="0"/>
              <a:t>The fuel injection pump is installed above the camshaft, and it is activated by the cam on the camshaft.</a:t>
            </a:r>
            <a:endParaRPr lang="en-US" sz="1600" dirty="0">
              <a:solidFill>
                <a:srgbClr val="000000"/>
              </a:solidFill>
            </a:endParaRPr>
          </a:p>
        </p:txBody>
      </p:sp>
      <p:pic>
        <p:nvPicPr>
          <p:cNvPr id="6" name="그림 5">
            <a:extLst>
              <a:ext uri="{FF2B5EF4-FFF2-40B4-BE49-F238E27FC236}">
                <a16:creationId xmlns:a16="http://schemas.microsoft.com/office/drawing/2014/main" id="{18E9D126-4748-7070-A7B1-9DE4C614106E}"/>
              </a:ext>
            </a:extLst>
          </p:cNvPr>
          <p:cNvPicPr>
            <a:picLocks noChangeAspect="1"/>
          </p:cNvPicPr>
          <p:nvPr/>
        </p:nvPicPr>
        <p:blipFill>
          <a:blip r:embed="rId3"/>
          <a:stretch>
            <a:fillRect/>
          </a:stretch>
        </p:blipFill>
        <p:spPr>
          <a:xfrm>
            <a:off x="256673" y="1844725"/>
            <a:ext cx="4835259" cy="3298775"/>
          </a:xfrm>
          <a:prstGeom prst="rect">
            <a:avLst/>
          </a:prstGeom>
        </p:spPr>
      </p:pic>
      <p:pic>
        <p:nvPicPr>
          <p:cNvPr id="11" name="그림 10">
            <a:extLst>
              <a:ext uri="{FF2B5EF4-FFF2-40B4-BE49-F238E27FC236}">
                <a16:creationId xmlns:a16="http://schemas.microsoft.com/office/drawing/2014/main" id="{D7A95A35-6BFA-180F-3370-83A7D97E7FA8}"/>
              </a:ext>
            </a:extLst>
          </p:cNvPr>
          <p:cNvPicPr>
            <a:picLocks noChangeAspect="1"/>
          </p:cNvPicPr>
          <p:nvPr/>
        </p:nvPicPr>
        <p:blipFill>
          <a:blip r:embed="rId4"/>
          <a:stretch>
            <a:fillRect/>
          </a:stretch>
        </p:blipFill>
        <p:spPr>
          <a:xfrm>
            <a:off x="4063146" y="1844725"/>
            <a:ext cx="1134495" cy="548777"/>
          </a:xfrm>
          <a:prstGeom prst="rect">
            <a:avLst/>
          </a:prstGeom>
        </p:spPr>
      </p:pic>
      <p:pic>
        <p:nvPicPr>
          <p:cNvPr id="17" name="그림 16">
            <a:extLst>
              <a:ext uri="{FF2B5EF4-FFF2-40B4-BE49-F238E27FC236}">
                <a16:creationId xmlns:a16="http://schemas.microsoft.com/office/drawing/2014/main" id="{1CBA51E9-BB03-3E7E-2998-44AB9C43040E}"/>
              </a:ext>
            </a:extLst>
          </p:cNvPr>
          <p:cNvPicPr>
            <a:picLocks noChangeAspect="1"/>
          </p:cNvPicPr>
          <p:nvPr/>
        </p:nvPicPr>
        <p:blipFill>
          <a:blip r:embed="rId4"/>
          <a:stretch>
            <a:fillRect/>
          </a:stretch>
        </p:blipFill>
        <p:spPr>
          <a:xfrm>
            <a:off x="5091932" y="4890913"/>
            <a:ext cx="85013" cy="136338"/>
          </a:xfrm>
          <a:prstGeom prst="rect">
            <a:avLst/>
          </a:prstGeom>
        </p:spPr>
      </p:pic>
      <p:pic>
        <p:nvPicPr>
          <p:cNvPr id="5" name="그림 4">
            <a:extLst>
              <a:ext uri="{FF2B5EF4-FFF2-40B4-BE49-F238E27FC236}">
                <a16:creationId xmlns:a16="http://schemas.microsoft.com/office/drawing/2014/main" id="{366B1C3E-748C-C06D-6672-1863E323BCA6}"/>
              </a:ext>
            </a:extLst>
          </p:cNvPr>
          <p:cNvPicPr>
            <a:picLocks noChangeAspect="1"/>
          </p:cNvPicPr>
          <p:nvPr/>
        </p:nvPicPr>
        <p:blipFill>
          <a:blip r:embed="rId5"/>
          <a:stretch>
            <a:fillRect/>
          </a:stretch>
        </p:blipFill>
        <p:spPr>
          <a:xfrm>
            <a:off x="5091932" y="2112390"/>
            <a:ext cx="4007449" cy="2929939"/>
          </a:xfrm>
          <a:prstGeom prst="rect">
            <a:avLst/>
          </a:prstGeom>
        </p:spPr>
      </p:pic>
    </p:spTree>
    <p:extLst>
      <p:ext uri="{BB962C8B-B14F-4D97-AF65-F5344CB8AC3E}">
        <p14:creationId xmlns:p14="http://schemas.microsoft.com/office/powerpoint/2010/main" val="1469922095"/>
      </p:ext>
    </p:extLst>
  </p:cSld>
  <p:clrMapOvr>
    <a:masterClrMapping/>
  </p:clrMapOvr>
  <p:transition>
    <p:wipe dir="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AD6B3A-66C3-394F-EB81-A1010A2AE8A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2636EA5-CFEE-4D2E-670D-401F21FEDB34}"/>
              </a:ext>
            </a:extLst>
          </p:cNvPr>
          <p:cNvSpPr>
            <a:spLocks noGrp="1"/>
          </p:cNvSpPr>
          <p:nvPr>
            <p:ph type="title"/>
          </p:nvPr>
        </p:nvSpPr>
        <p:spPr>
          <a:xfrm>
            <a:off x="304799" y="304655"/>
            <a:ext cx="8392313" cy="535531"/>
          </a:xfrm>
        </p:spPr>
        <p:txBody>
          <a:bodyPr/>
          <a:lstStyle/>
          <a:p>
            <a:r>
              <a:rPr lang="en-US" dirty="0"/>
              <a:t>Fuel </a:t>
            </a:r>
            <a:r>
              <a:rPr lang="en-US" altLang="ko-KR" dirty="0"/>
              <a:t>injection </a:t>
            </a:r>
            <a:r>
              <a:rPr lang="en-US" dirty="0"/>
              <a:t>pump </a:t>
            </a:r>
            <a:r>
              <a:rPr lang="en-US" altLang="ko-KR" dirty="0"/>
              <a:t>(</a:t>
            </a:r>
            <a:r>
              <a:rPr lang="en-US" altLang="ko-KR" dirty="0" err="1"/>
              <a:t>HiMSEN</a:t>
            </a:r>
            <a:r>
              <a:rPr lang="en-US" altLang="ko-KR" dirty="0"/>
              <a:t>)</a:t>
            </a:r>
            <a:r>
              <a:rPr lang="en-US" dirty="0"/>
              <a:t> </a:t>
            </a:r>
          </a:p>
        </p:txBody>
      </p:sp>
      <p:sp>
        <p:nvSpPr>
          <p:cNvPr id="3" name="Text Placeholder 2">
            <a:extLst>
              <a:ext uri="{FF2B5EF4-FFF2-40B4-BE49-F238E27FC236}">
                <a16:creationId xmlns:a16="http://schemas.microsoft.com/office/drawing/2014/main" id="{08BED018-1EAE-1DC4-6807-FB1C28DF5D14}"/>
              </a:ext>
            </a:extLst>
          </p:cNvPr>
          <p:cNvSpPr>
            <a:spLocks noGrp="1"/>
          </p:cNvSpPr>
          <p:nvPr>
            <p:ph type="body" sz="quarter" idx="10"/>
          </p:nvPr>
        </p:nvSpPr>
        <p:spPr/>
        <p:txBody>
          <a:bodyPr>
            <a:normAutofit/>
          </a:bodyPr>
          <a:lstStyle/>
          <a:p>
            <a:pPr marL="0" indent="0">
              <a:spcAft>
                <a:spcPts val="1000"/>
              </a:spcAft>
              <a:buNone/>
            </a:pPr>
            <a:r>
              <a:rPr lang="en-US" altLang="ko-KR" sz="1600" dirty="0"/>
              <a:t>The fuel injection pump is installed above the camshaft, </a:t>
            </a:r>
          </a:p>
          <a:p>
            <a:pPr marL="0" indent="0">
              <a:spcAft>
                <a:spcPts val="1000"/>
              </a:spcAft>
              <a:buNone/>
            </a:pPr>
            <a:r>
              <a:rPr lang="en-US" altLang="ko-KR" sz="1600" dirty="0"/>
              <a:t>and it is activated by the cam on the camshaft.</a:t>
            </a:r>
            <a:endParaRPr lang="en-US" sz="1600" dirty="0">
              <a:solidFill>
                <a:srgbClr val="000000"/>
              </a:solidFill>
            </a:endParaRPr>
          </a:p>
        </p:txBody>
      </p:sp>
      <p:pic>
        <p:nvPicPr>
          <p:cNvPr id="17" name="그림 16">
            <a:extLst>
              <a:ext uri="{FF2B5EF4-FFF2-40B4-BE49-F238E27FC236}">
                <a16:creationId xmlns:a16="http://schemas.microsoft.com/office/drawing/2014/main" id="{00F66E01-F341-43AB-883F-49A184A03F20}"/>
              </a:ext>
            </a:extLst>
          </p:cNvPr>
          <p:cNvPicPr>
            <a:picLocks noChangeAspect="1"/>
          </p:cNvPicPr>
          <p:nvPr/>
        </p:nvPicPr>
        <p:blipFill>
          <a:blip r:embed="rId3"/>
          <a:stretch>
            <a:fillRect/>
          </a:stretch>
        </p:blipFill>
        <p:spPr>
          <a:xfrm>
            <a:off x="5091932" y="4890913"/>
            <a:ext cx="85013" cy="136338"/>
          </a:xfrm>
          <a:prstGeom prst="rect">
            <a:avLst/>
          </a:prstGeom>
        </p:spPr>
      </p:pic>
      <p:pic>
        <p:nvPicPr>
          <p:cNvPr id="5" name="그림 4">
            <a:extLst>
              <a:ext uri="{FF2B5EF4-FFF2-40B4-BE49-F238E27FC236}">
                <a16:creationId xmlns:a16="http://schemas.microsoft.com/office/drawing/2014/main" id="{DB4F8B9D-1550-9090-3EE0-1FDCEADE7ECF}"/>
              </a:ext>
            </a:extLst>
          </p:cNvPr>
          <p:cNvPicPr>
            <a:picLocks noChangeAspect="1"/>
          </p:cNvPicPr>
          <p:nvPr/>
        </p:nvPicPr>
        <p:blipFill>
          <a:blip r:embed="rId4"/>
          <a:stretch>
            <a:fillRect/>
          </a:stretch>
        </p:blipFill>
        <p:spPr>
          <a:xfrm>
            <a:off x="4025456" y="2517221"/>
            <a:ext cx="3070487" cy="2626279"/>
          </a:xfrm>
          <a:prstGeom prst="rect">
            <a:avLst/>
          </a:prstGeom>
        </p:spPr>
      </p:pic>
      <p:pic>
        <p:nvPicPr>
          <p:cNvPr id="8" name="그림 7">
            <a:extLst>
              <a:ext uri="{FF2B5EF4-FFF2-40B4-BE49-F238E27FC236}">
                <a16:creationId xmlns:a16="http://schemas.microsoft.com/office/drawing/2014/main" id="{C01FF03B-78B3-4E83-FE45-325A7592E304}"/>
              </a:ext>
            </a:extLst>
          </p:cNvPr>
          <p:cNvPicPr>
            <a:picLocks noChangeAspect="1"/>
          </p:cNvPicPr>
          <p:nvPr/>
        </p:nvPicPr>
        <p:blipFill>
          <a:blip r:embed="rId5"/>
          <a:stretch>
            <a:fillRect/>
          </a:stretch>
        </p:blipFill>
        <p:spPr>
          <a:xfrm>
            <a:off x="6521813" y="4179916"/>
            <a:ext cx="574130" cy="276264"/>
          </a:xfrm>
          <a:prstGeom prst="rect">
            <a:avLst/>
          </a:prstGeom>
        </p:spPr>
      </p:pic>
      <p:pic>
        <p:nvPicPr>
          <p:cNvPr id="19" name="그림 18">
            <a:extLst>
              <a:ext uri="{FF2B5EF4-FFF2-40B4-BE49-F238E27FC236}">
                <a16:creationId xmlns:a16="http://schemas.microsoft.com/office/drawing/2014/main" id="{64864A91-95FB-F6A2-EFCB-85A8D7B37A89}"/>
              </a:ext>
            </a:extLst>
          </p:cNvPr>
          <p:cNvPicPr>
            <a:picLocks noChangeAspect="1"/>
          </p:cNvPicPr>
          <p:nvPr/>
        </p:nvPicPr>
        <p:blipFill>
          <a:blip r:embed="rId6"/>
          <a:stretch>
            <a:fillRect/>
          </a:stretch>
        </p:blipFill>
        <p:spPr>
          <a:xfrm>
            <a:off x="413702" y="1729448"/>
            <a:ext cx="2363575" cy="3414052"/>
          </a:xfrm>
          <a:prstGeom prst="rect">
            <a:avLst/>
          </a:prstGeom>
        </p:spPr>
      </p:pic>
      <p:sp>
        <p:nvSpPr>
          <p:cNvPr id="20" name="액자 19">
            <a:extLst>
              <a:ext uri="{FF2B5EF4-FFF2-40B4-BE49-F238E27FC236}">
                <a16:creationId xmlns:a16="http://schemas.microsoft.com/office/drawing/2014/main" id="{266DF9F9-6AF5-E6F3-D2B2-475C7011A65E}"/>
              </a:ext>
            </a:extLst>
          </p:cNvPr>
          <p:cNvSpPr/>
          <p:nvPr/>
        </p:nvSpPr>
        <p:spPr>
          <a:xfrm>
            <a:off x="1004484" y="2607193"/>
            <a:ext cx="716366" cy="1807758"/>
          </a:xfrm>
          <a:prstGeom prst="frame">
            <a:avLst>
              <a:gd name="adj1" fmla="val 1877"/>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ko-KR" altLang="en-US">
              <a:solidFill>
                <a:schemeClr val="tx1"/>
              </a:solidFill>
            </a:endParaRPr>
          </a:p>
        </p:txBody>
      </p:sp>
      <p:pic>
        <p:nvPicPr>
          <p:cNvPr id="23" name="그림 22">
            <a:extLst>
              <a:ext uri="{FF2B5EF4-FFF2-40B4-BE49-F238E27FC236}">
                <a16:creationId xmlns:a16="http://schemas.microsoft.com/office/drawing/2014/main" id="{7BB49EA9-CBDE-2056-327F-6A697EB59C8A}"/>
              </a:ext>
            </a:extLst>
          </p:cNvPr>
          <p:cNvPicPr>
            <a:picLocks noChangeAspect="1"/>
          </p:cNvPicPr>
          <p:nvPr/>
        </p:nvPicPr>
        <p:blipFill>
          <a:blip r:embed="rId7"/>
          <a:stretch>
            <a:fillRect/>
          </a:stretch>
        </p:blipFill>
        <p:spPr>
          <a:xfrm>
            <a:off x="3039937" y="1874739"/>
            <a:ext cx="3877216" cy="876422"/>
          </a:xfrm>
          <a:prstGeom prst="rect">
            <a:avLst/>
          </a:prstGeom>
        </p:spPr>
      </p:pic>
      <p:pic>
        <p:nvPicPr>
          <p:cNvPr id="29" name="그림 28">
            <a:extLst>
              <a:ext uri="{FF2B5EF4-FFF2-40B4-BE49-F238E27FC236}">
                <a16:creationId xmlns:a16="http://schemas.microsoft.com/office/drawing/2014/main" id="{7AF17D94-BD3D-C089-6221-D577388D1D5A}"/>
              </a:ext>
            </a:extLst>
          </p:cNvPr>
          <p:cNvPicPr>
            <a:picLocks noChangeAspect="1"/>
          </p:cNvPicPr>
          <p:nvPr/>
        </p:nvPicPr>
        <p:blipFill>
          <a:blip r:embed="rId8"/>
          <a:stretch>
            <a:fillRect/>
          </a:stretch>
        </p:blipFill>
        <p:spPr>
          <a:xfrm>
            <a:off x="7180263" y="0"/>
            <a:ext cx="1963737" cy="1277524"/>
          </a:xfrm>
          <a:prstGeom prst="rect">
            <a:avLst/>
          </a:prstGeom>
        </p:spPr>
      </p:pic>
      <p:pic>
        <p:nvPicPr>
          <p:cNvPr id="32" name="그림 31">
            <a:extLst>
              <a:ext uri="{FF2B5EF4-FFF2-40B4-BE49-F238E27FC236}">
                <a16:creationId xmlns:a16="http://schemas.microsoft.com/office/drawing/2014/main" id="{5B5FCE83-09EE-943E-2792-6B49EEAEC33F}"/>
              </a:ext>
            </a:extLst>
          </p:cNvPr>
          <p:cNvPicPr>
            <a:picLocks noChangeAspect="1"/>
          </p:cNvPicPr>
          <p:nvPr/>
        </p:nvPicPr>
        <p:blipFill>
          <a:blip r:embed="rId9"/>
          <a:stretch>
            <a:fillRect/>
          </a:stretch>
        </p:blipFill>
        <p:spPr>
          <a:xfrm>
            <a:off x="7171858" y="1268709"/>
            <a:ext cx="1980545" cy="1608830"/>
          </a:xfrm>
          <a:prstGeom prst="rect">
            <a:avLst/>
          </a:prstGeom>
        </p:spPr>
      </p:pic>
      <p:cxnSp>
        <p:nvCxnSpPr>
          <p:cNvPr id="33" name="직선 화살표 연결선 32">
            <a:extLst>
              <a:ext uri="{FF2B5EF4-FFF2-40B4-BE49-F238E27FC236}">
                <a16:creationId xmlns:a16="http://schemas.microsoft.com/office/drawing/2014/main" id="{509B5BAF-56B4-7DED-55F4-4664B53083A1}"/>
              </a:ext>
            </a:extLst>
          </p:cNvPr>
          <p:cNvCxnSpPr>
            <a:cxnSpLocks/>
          </p:cNvCxnSpPr>
          <p:nvPr/>
        </p:nvCxnSpPr>
        <p:spPr>
          <a:xfrm flipH="1" flipV="1">
            <a:off x="6048966" y="3771272"/>
            <a:ext cx="472847" cy="481284"/>
          </a:xfrm>
          <a:prstGeom prst="straightConnector1">
            <a:avLst/>
          </a:prstGeom>
          <a:ln w="19050" cap="flat" cmpd="sng" algn="ctr">
            <a:solidFill>
              <a:srgbClr val="7030A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sp>
        <p:nvSpPr>
          <p:cNvPr id="36" name="TextBox 35">
            <a:extLst>
              <a:ext uri="{FF2B5EF4-FFF2-40B4-BE49-F238E27FC236}">
                <a16:creationId xmlns:a16="http://schemas.microsoft.com/office/drawing/2014/main" id="{3B8C74D2-1AC6-D956-3D86-41B1775C8256}"/>
              </a:ext>
            </a:extLst>
          </p:cNvPr>
          <p:cNvSpPr txBox="1"/>
          <p:nvPr/>
        </p:nvSpPr>
        <p:spPr>
          <a:xfrm>
            <a:off x="6521813" y="4161619"/>
            <a:ext cx="1259520" cy="452432"/>
          </a:xfrm>
          <a:prstGeom prst="rect">
            <a:avLst/>
          </a:prstGeom>
          <a:noFill/>
        </p:spPr>
        <p:txBody>
          <a:bodyPr wrap="square" rtlCol="0">
            <a:spAutoFit/>
          </a:bodyPr>
          <a:lstStyle/>
          <a:p>
            <a:pPr>
              <a:lnSpc>
                <a:spcPct val="90000"/>
              </a:lnSpc>
            </a:pPr>
            <a:r>
              <a:rPr lang="en-US" altLang="ko-KR" sz="1300" dirty="0">
                <a:solidFill>
                  <a:srgbClr val="000000"/>
                </a:solidFill>
                <a:latin typeface="Calibri" panose="020F0502020204030204" pitchFamily="34" charset="0"/>
              </a:rPr>
              <a:t>Cam for fuel injection pump</a:t>
            </a:r>
            <a:endParaRPr lang="ko-KR" altLang="en-US" sz="1300" dirty="0">
              <a:solidFill>
                <a:srgbClr val="000000"/>
              </a:solidFill>
              <a:latin typeface="Calibri" panose="020F0502020204030204" pitchFamily="34" charset="0"/>
            </a:endParaRPr>
          </a:p>
        </p:txBody>
      </p:sp>
      <p:cxnSp>
        <p:nvCxnSpPr>
          <p:cNvPr id="37" name="직선 화살표 연결선 36">
            <a:extLst>
              <a:ext uri="{FF2B5EF4-FFF2-40B4-BE49-F238E27FC236}">
                <a16:creationId xmlns:a16="http://schemas.microsoft.com/office/drawing/2014/main" id="{4DD01199-CB50-AD03-4F1C-66018DBCBF92}"/>
              </a:ext>
            </a:extLst>
          </p:cNvPr>
          <p:cNvCxnSpPr>
            <a:cxnSpLocks/>
          </p:cNvCxnSpPr>
          <p:nvPr/>
        </p:nvCxnSpPr>
        <p:spPr>
          <a:xfrm flipH="1" flipV="1">
            <a:off x="4599625" y="4598203"/>
            <a:ext cx="1003600" cy="59810"/>
          </a:xfrm>
          <a:prstGeom prst="straightConnector1">
            <a:avLst/>
          </a:prstGeom>
          <a:ln w="19050" cap="flat" cmpd="sng" algn="ctr">
            <a:solidFill>
              <a:srgbClr val="0070C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39" name="직선 화살표 연결선 38">
            <a:extLst>
              <a:ext uri="{FF2B5EF4-FFF2-40B4-BE49-F238E27FC236}">
                <a16:creationId xmlns:a16="http://schemas.microsoft.com/office/drawing/2014/main" id="{374221A1-254F-0E6E-3AA6-DF82F6A35B62}"/>
              </a:ext>
            </a:extLst>
          </p:cNvPr>
          <p:cNvCxnSpPr>
            <a:cxnSpLocks/>
          </p:cNvCxnSpPr>
          <p:nvPr/>
        </p:nvCxnSpPr>
        <p:spPr>
          <a:xfrm flipH="1" flipV="1">
            <a:off x="4980240" y="4052906"/>
            <a:ext cx="622985" cy="605107"/>
          </a:xfrm>
          <a:prstGeom prst="straightConnector1">
            <a:avLst/>
          </a:prstGeom>
          <a:ln w="19050" cap="flat" cmpd="sng" algn="ctr">
            <a:solidFill>
              <a:srgbClr val="0070C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sp>
        <p:nvSpPr>
          <p:cNvPr id="42" name="TextBox 41">
            <a:extLst>
              <a:ext uri="{FF2B5EF4-FFF2-40B4-BE49-F238E27FC236}">
                <a16:creationId xmlns:a16="http://schemas.microsoft.com/office/drawing/2014/main" id="{AF880E8A-0EBD-7FC6-32DE-E2DBFACFFA6F}"/>
              </a:ext>
            </a:extLst>
          </p:cNvPr>
          <p:cNvSpPr txBox="1"/>
          <p:nvPr/>
        </p:nvSpPr>
        <p:spPr>
          <a:xfrm>
            <a:off x="5598940" y="4425194"/>
            <a:ext cx="1066437" cy="452432"/>
          </a:xfrm>
          <a:prstGeom prst="rect">
            <a:avLst/>
          </a:prstGeom>
          <a:noFill/>
        </p:spPr>
        <p:txBody>
          <a:bodyPr wrap="square" rtlCol="0">
            <a:spAutoFit/>
          </a:bodyPr>
          <a:lstStyle/>
          <a:p>
            <a:pPr>
              <a:lnSpc>
                <a:spcPct val="90000"/>
              </a:lnSpc>
            </a:pPr>
            <a:r>
              <a:rPr lang="en-US" altLang="ko-KR" sz="1300" dirty="0">
                <a:solidFill>
                  <a:srgbClr val="000000"/>
                </a:solidFill>
                <a:latin typeface="Calibri" panose="020F0502020204030204" pitchFamily="34" charset="0"/>
              </a:rPr>
              <a:t>Cam for rocker arm</a:t>
            </a:r>
            <a:endParaRPr lang="ko-KR" altLang="en-US" sz="1300" dirty="0">
              <a:solidFill>
                <a:srgbClr val="000000"/>
              </a:solidFill>
              <a:latin typeface="Calibri" panose="020F0502020204030204" pitchFamily="34" charset="0"/>
            </a:endParaRPr>
          </a:p>
        </p:txBody>
      </p:sp>
      <p:sp>
        <p:nvSpPr>
          <p:cNvPr id="44" name="TextBox 43">
            <a:extLst>
              <a:ext uri="{FF2B5EF4-FFF2-40B4-BE49-F238E27FC236}">
                <a16:creationId xmlns:a16="http://schemas.microsoft.com/office/drawing/2014/main" id="{D2D19212-EDA2-1161-0500-832F85061686}"/>
              </a:ext>
            </a:extLst>
          </p:cNvPr>
          <p:cNvSpPr txBox="1"/>
          <p:nvPr/>
        </p:nvSpPr>
        <p:spPr>
          <a:xfrm>
            <a:off x="234912" y="2555467"/>
            <a:ext cx="786254" cy="632481"/>
          </a:xfrm>
          <a:prstGeom prst="rect">
            <a:avLst/>
          </a:prstGeom>
          <a:noFill/>
        </p:spPr>
        <p:txBody>
          <a:bodyPr wrap="square" rtlCol="0">
            <a:spAutoFit/>
          </a:bodyPr>
          <a:lstStyle/>
          <a:p>
            <a:pPr>
              <a:lnSpc>
                <a:spcPct val="90000"/>
              </a:lnSpc>
            </a:pPr>
            <a:r>
              <a:rPr lang="en-US" altLang="ko-KR" sz="1300" dirty="0">
                <a:solidFill>
                  <a:srgbClr val="000000"/>
                </a:solidFill>
                <a:latin typeface="Calibri" panose="020F0502020204030204" pitchFamily="34" charset="0"/>
              </a:rPr>
              <a:t>Fuel injection pump</a:t>
            </a:r>
            <a:endParaRPr lang="ko-KR" altLang="en-US" sz="1300" dirty="0">
              <a:solidFill>
                <a:srgbClr val="000000"/>
              </a:solidFill>
              <a:latin typeface="Calibri" panose="020F0502020204030204" pitchFamily="34" charset="0"/>
            </a:endParaRPr>
          </a:p>
        </p:txBody>
      </p:sp>
      <p:cxnSp>
        <p:nvCxnSpPr>
          <p:cNvPr id="45" name="직선 화살표 연결선 44">
            <a:extLst>
              <a:ext uri="{FF2B5EF4-FFF2-40B4-BE49-F238E27FC236}">
                <a16:creationId xmlns:a16="http://schemas.microsoft.com/office/drawing/2014/main" id="{A0BAECC1-BE87-F8F8-6C69-3E190743FDD4}"/>
              </a:ext>
            </a:extLst>
          </p:cNvPr>
          <p:cNvCxnSpPr>
            <a:cxnSpLocks/>
          </p:cNvCxnSpPr>
          <p:nvPr/>
        </p:nvCxnSpPr>
        <p:spPr>
          <a:xfrm flipH="1" flipV="1">
            <a:off x="4133452" y="4754596"/>
            <a:ext cx="289638" cy="204486"/>
          </a:xfrm>
          <a:prstGeom prst="straightConnector1">
            <a:avLst/>
          </a:prstGeom>
          <a:ln w="19050" cap="flat" cmpd="sng" algn="ctr">
            <a:solidFill>
              <a:srgbClr val="7030A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47" name="직선 화살표 연결선 46">
            <a:extLst>
              <a:ext uri="{FF2B5EF4-FFF2-40B4-BE49-F238E27FC236}">
                <a16:creationId xmlns:a16="http://schemas.microsoft.com/office/drawing/2014/main" id="{8225CA1D-E775-0F88-6022-1D6A0534B2AE}"/>
              </a:ext>
            </a:extLst>
          </p:cNvPr>
          <p:cNvCxnSpPr>
            <a:cxnSpLocks/>
          </p:cNvCxnSpPr>
          <p:nvPr/>
        </p:nvCxnSpPr>
        <p:spPr>
          <a:xfrm flipV="1">
            <a:off x="1362667" y="4714547"/>
            <a:ext cx="0" cy="244535"/>
          </a:xfrm>
          <a:prstGeom prst="straightConnector1">
            <a:avLst/>
          </a:prstGeom>
          <a:ln w="19050" cap="flat" cmpd="sng" algn="ctr">
            <a:solidFill>
              <a:srgbClr val="7030A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51" name="직선 화살표 연결선 50">
            <a:extLst>
              <a:ext uri="{FF2B5EF4-FFF2-40B4-BE49-F238E27FC236}">
                <a16:creationId xmlns:a16="http://schemas.microsoft.com/office/drawing/2014/main" id="{922CD38D-DE97-0E66-9BD1-66A98551C19D}"/>
              </a:ext>
            </a:extLst>
          </p:cNvPr>
          <p:cNvCxnSpPr>
            <a:cxnSpLocks/>
          </p:cNvCxnSpPr>
          <p:nvPr/>
        </p:nvCxnSpPr>
        <p:spPr>
          <a:xfrm flipV="1">
            <a:off x="1832567" y="4714547"/>
            <a:ext cx="0" cy="244535"/>
          </a:xfrm>
          <a:prstGeom prst="straightConnector1">
            <a:avLst/>
          </a:prstGeom>
          <a:ln w="19050" cap="flat" cmpd="sng" algn="ctr">
            <a:solidFill>
              <a:srgbClr val="0070C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52" name="직선 화살표 연결선 51">
            <a:extLst>
              <a:ext uri="{FF2B5EF4-FFF2-40B4-BE49-F238E27FC236}">
                <a16:creationId xmlns:a16="http://schemas.microsoft.com/office/drawing/2014/main" id="{B5DC4BBE-3FEF-F33F-2479-B39F0CE9D5BF}"/>
              </a:ext>
            </a:extLst>
          </p:cNvPr>
          <p:cNvCxnSpPr>
            <a:cxnSpLocks/>
          </p:cNvCxnSpPr>
          <p:nvPr/>
        </p:nvCxnSpPr>
        <p:spPr>
          <a:xfrm flipV="1">
            <a:off x="2118317" y="4714547"/>
            <a:ext cx="0" cy="244535"/>
          </a:xfrm>
          <a:prstGeom prst="straightConnector1">
            <a:avLst/>
          </a:prstGeom>
          <a:ln w="19050" cap="flat" cmpd="sng" algn="ctr">
            <a:solidFill>
              <a:srgbClr val="0070C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sp>
        <p:nvSpPr>
          <p:cNvPr id="53" name="TextBox 52">
            <a:extLst>
              <a:ext uri="{FF2B5EF4-FFF2-40B4-BE49-F238E27FC236}">
                <a16:creationId xmlns:a16="http://schemas.microsoft.com/office/drawing/2014/main" id="{743D6E0F-3F4C-96A1-E54E-DBD7116A9C65}"/>
              </a:ext>
            </a:extLst>
          </p:cNvPr>
          <p:cNvSpPr txBox="1"/>
          <p:nvPr/>
        </p:nvSpPr>
        <p:spPr>
          <a:xfrm>
            <a:off x="4397754" y="4860910"/>
            <a:ext cx="2325889" cy="272382"/>
          </a:xfrm>
          <a:prstGeom prst="rect">
            <a:avLst/>
          </a:prstGeom>
          <a:noFill/>
        </p:spPr>
        <p:txBody>
          <a:bodyPr wrap="square" rtlCol="0">
            <a:spAutoFit/>
          </a:bodyPr>
          <a:lstStyle/>
          <a:p>
            <a:pPr>
              <a:lnSpc>
                <a:spcPct val="90000"/>
              </a:lnSpc>
            </a:pPr>
            <a:r>
              <a:rPr lang="en-US" altLang="ko-KR" sz="1300" dirty="0">
                <a:solidFill>
                  <a:srgbClr val="000000"/>
                </a:solidFill>
                <a:latin typeface="Calibri" panose="020F0502020204030204" pitchFamily="34" charset="0"/>
              </a:rPr>
              <a:t>Cam for fuel injection pump</a:t>
            </a:r>
            <a:endParaRPr lang="ko-KR" altLang="en-US" sz="1300" dirty="0">
              <a:solidFill>
                <a:srgbClr val="000000"/>
              </a:solidFill>
              <a:latin typeface="Calibri" panose="020F0502020204030204" pitchFamily="34" charset="0"/>
            </a:endParaRPr>
          </a:p>
        </p:txBody>
      </p:sp>
      <p:sp>
        <p:nvSpPr>
          <p:cNvPr id="59" name="왼쪽 중괄호 58">
            <a:extLst>
              <a:ext uri="{FF2B5EF4-FFF2-40B4-BE49-F238E27FC236}">
                <a16:creationId xmlns:a16="http://schemas.microsoft.com/office/drawing/2014/main" id="{B4BC255F-4442-18C9-1BE6-8D4F271F15B1}"/>
              </a:ext>
            </a:extLst>
          </p:cNvPr>
          <p:cNvSpPr/>
          <p:nvPr/>
        </p:nvSpPr>
        <p:spPr>
          <a:xfrm rot="5400000">
            <a:off x="4746120" y="364342"/>
            <a:ext cx="222806" cy="3213558"/>
          </a:xfrm>
          <a:prstGeom prst="leftBrace">
            <a:avLst>
              <a:gd name="adj1" fmla="val 45592"/>
              <a:gd name="adj2" fmla="val 43156"/>
            </a:avLst>
          </a:prstGeom>
          <a:noFill/>
          <a:ln w="19050" cap="flat" cmpd="sng" algn="ctr">
            <a:solidFill>
              <a:srgbClr val="FF0000"/>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ko-KR" altLang="en-US"/>
          </a:p>
        </p:txBody>
      </p:sp>
      <p:sp>
        <p:nvSpPr>
          <p:cNvPr id="60" name="TextBox 59">
            <a:extLst>
              <a:ext uri="{FF2B5EF4-FFF2-40B4-BE49-F238E27FC236}">
                <a16:creationId xmlns:a16="http://schemas.microsoft.com/office/drawing/2014/main" id="{7A83880B-16DD-0D66-FAC3-F7B6CF5B8D8E}"/>
              </a:ext>
            </a:extLst>
          </p:cNvPr>
          <p:cNvSpPr txBox="1"/>
          <p:nvPr/>
        </p:nvSpPr>
        <p:spPr>
          <a:xfrm>
            <a:off x="4950637" y="1641340"/>
            <a:ext cx="893746" cy="272382"/>
          </a:xfrm>
          <a:prstGeom prst="rect">
            <a:avLst/>
          </a:prstGeom>
          <a:noFill/>
        </p:spPr>
        <p:txBody>
          <a:bodyPr wrap="square" rtlCol="0">
            <a:spAutoFit/>
          </a:bodyPr>
          <a:lstStyle/>
          <a:p>
            <a:pPr>
              <a:lnSpc>
                <a:spcPct val="90000"/>
              </a:lnSpc>
            </a:pPr>
            <a:r>
              <a:rPr lang="en-US" altLang="ko-KR" sz="1300" dirty="0">
                <a:solidFill>
                  <a:srgbClr val="000000"/>
                </a:solidFill>
                <a:latin typeface="Calibri" panose="020F0502020204030204" pitchFamily="34" charset="0"/>
              </a:rPr>
              <a:t>Camshaft</a:t>
            </a:r>
            <a:endParaRPr lang="ko-KR" altLang="en-US" sz="1300" dirty="0">
              <a:solidFill>
                <a:srgbClr val="000000"/>
              </a:solidFill>
              <a:latin typeface="Calibri" panose="020F0502020204030204" pitchFamily="34" charset="0"/>
            </a:endParaRPr>
          </a:p>
        </p:txBody>
      </p:sp>
      <p:sp>
        <p:nvSpPr>
          <p:cNvPr id="61" name="TextBox 60">
            <a:extLst>
              <a:ext uri="{FF2B5EF4-FFF2-40B4-BE49-F238E27FC236}">
                <a16:creationId xmlns:a16="http://schemas.microsoft.com/office/drawing/2014/main" id="{DAAC50D0-5E64-6BBC-600E-B4F42139C869}"/>
              </a:ext>
            </a:extLst>
          </p:cNvPr>
          <p:cNvSpPr txBox="1"/>
          <p:nvPr/>
        </p:nvSpPr>
        <p:spPr>
          <a:xfrm>
            <a:off x="7415600" y="2876938"/>
            <a:ext cx="1729253" cy="1172629"/>
          </a:xfrm>
          <a:prstGeom prst="rect">
            <a:avLst/>
          </a:prstGeom>
          <a:noFill/>
        </p:spPr>
        <p:txBody>
          <a:bodyPr wrap="square" rtlCol="0">
            <a:spAutoFit/>
          </a:bodyPr>
          <a:lstStyle/>
          <a:p>
            <a:pPr>
              <a:lnSpc>
                <a:spcPct val="90000"/>
              </a:lnSpc>
            </a:pPr>
            <a:r>
              <a:rPr lang="en-US" altLang="ko-KR" sz="1300" dirty="0">
                <a:solidFill>
                  <a:srgbClr val="000000"/>
                </a:solidFill>
                <a:latin typeface="Calibri" panose="020F0502020204030204" pitchFamily="34" charset="0"/>
              </a:rPr>
              <a:t>The camshaft piece can be disassembled to replace the camshaft itself or the bearing shells for the camshaft.</a:t>
            </a:r>
            <a:endParaRPr lang="ko-KR" altLang="en-US" sz="1300" dirty="0">
              <a:solidFill>
                <a:srgbClr val="000000"/>
              </a:solidFill>
              <a:latin typeface="Calibri" panose="020F0502020204030204" pitchFamily="34" charset="0"/>
            </a:endParaRPr>
          </a:p>
        </p:txBody>
      </p:sp>
    </p:spTree>
    <p:extLst>
      <p:ext uri="{BB962C8B-B14F-4D97-AF65-F5344CB8AC3E}">
        <p14:creationId xmlns:p14="http://schemas.microsoft.com/office/powerpoint/2010/main" val="2184150217"/>
      </p:ext>
    </p:extLst>
  </p:cSld>
  <p:clrMapOvr>
    <a:masterClrMapping/>
  </p:clrMapOvr>
  <p:transition>
    <p:wipe dir="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466616-FD6B-451C-211A-2B8A5FC6AF8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ABDAB08-D787-7325-8969-7842EDCC95AD}"/>
              </a:ext>
            </a:extLst>
          </p:cNvPr>
          <p:cNvSpPr>
            <a:spLocks noGrp="1"/>
          </p:cNvSpPr>
          <p:nvPr>
            <p:ph type="title"/>
          </p:nvPr>
        </p:nvSpPr>
        <p:spPr>
          <a:xfrm>
            <a:off x="304799" y="304655"/>
            <a:ext cx="8392313" cy="535531"/>
          </a:xfrm>
        </p:spPr>
        <p:txBody>
          <a:bodyPr/>
          <a:lstStyle/>
          <a:p>
            <a:r>
              <a:rPr lang="en-US" dirty="0"/>
              <a:t>Marine fuels</a:t>
            </a:r>
          </a:p>
        </p:txBody>
      </p:sp>
      <p:sp>
        <p:nvSpPr>
          <p:cNvPr id="3" name="Text Placeholder 2">
            <a:extLst>
              <a:ext uri="{FF2B5EF4-FFF2-40B4-BE49-F238E27FC236}">
                <a16:creationId xmlns:a16="http://schemas.microsoft.com/office/drawing/2014/main" id="{333C5FF6-F52C-B47E-9072-880A39770140}"/>
              </a:ext>
            </a:extLst>
          </p:cNvPr>
          <p:cNvSpPr>
            <a:spLocks noGrp="1"/>
          </p:cNvSpPr>
          <p:nvPr>
            <p:ph type="body" sz="quarter" idx="10"/>
          </p:nvPr>
        </p:nvSpPr>
        <p:spPr/>
        <p:txBody>
          <a:bodyPr>
            <a:normAutofit/>
          </a:bodyPr>
          <a:lstStyle/>
          <a:p>
            <a:pPr marL="0" indent="0">
              <a:spcAft>
                <a:spcPts val="1000"/>
              </a:spcAft>
              <a:buNone/>
            </a:pPr>
            <a:r>
              <a:rPr lang="en-US" altLang="ko-KR" sz="1600" dirty="0"/>
              <a:t>The fuels typically used on ships are as follows:</a:t>
            </a:r>
          </a:p>
          <a:p>
            <a:pPr marL="0" indent="0">
              <a:spcAft>
                <a:spcPts val="1000"/>
              </a:spcAft>
              <a:buNone/>
            </a:pPr>
            <a:endParaRPr lang="en-US" sz="1600" dirty="0">
              <a:solidFill>
                <a:srgbClr val="000000"/>
              </a:solidFill>
            </a:endParaRPr>
          </a:p>
          <a:p>
            <a:pPr marL="0" indent="0">
              <a:spcAft>
                <a:spcPts val="1000"/>
              </a:spcAft>
              <a:buNone/>
            </a:pPr>
            <a:r>
              <a:rPr lang="en-US" sz="1600" dirty="0">
                <a:solidFill>
                  <a:srgbClr val="000000"/>
                </a:solidFill>
              </a:rPr>
              <a:t>HFO : Heavy Fuel Oil</a:t>
            </a:r>
          </a:p>
          <a:p>
            <a:pPr marL="0" indent="0">
              <a:spcAft>
                <a:spcPts val="1000"/>
              </a:spcAft>
              <a:buNone/>
            </a:pPr>
            <a:r>
              <a:rPr lang="en-US" sz="1600" dirty="0">
                <a:solidFill>
                  <a:srgbClr val="000000"/>
                </a:solidFill>
              </a:rPr>
              <a:t>VLSFO : Very Low Sulfur (</a:t>
            </a:r>
            <a:r>
              <a:rPr lang="en-US" altLang="ko-KR" sz="1600" dirty="0">
                <a:solidFill>
                  <a:srgbClr val="000000"/>
                </a:solidFill>
              </a:rPr>
              <a:t>Sulphur</a:t>
            </a:r>
            <a:r>
              <a:rPr lang="en-US" sz="1600" dirty="0">
                <a:solidFill>
                  <a:srgbClr val="000000"/>
                </a:solidFill>
              </a:rPr>
              <a:t>) Fuel Oil</a:t>
            </a:r>
          </a:p>
          <a:p>
            <a:pPr marL="0" indent="0">
              <a:spcAft>
                <a:spcPts val="1000"/>
              </a:spcAft>
              <a:buNone/>
            </a:pPr>
            <a:r>
              <a:rPr lang="en-US" sz="1600" dirty="0">
                <a:solidFill>
                  <a:srgbClr val="000000"/>
                </a:solidFill>
              </a:rPr>
              <a:t>MDO : </a:t>
            </a:r>
            <a:r>
              <a:rPr lang="en-US" altLang="ko-KR" sz="1600" dirty="0">
                <a:solidFill>
                  <a:srgbClr val="000000"/>
                </a:solidFill>
              </a:rPr>
              <a:t>Marine Diesel Oil</a:t>
            </a:r>
            <a:endParaRPr lang="en-US" sz="1600" dirty="0">
              <a:solidFill>
                <a:srgbClr val="000000"/>
              </a:solidFill>
            </a:endParaRPr>
          </a:p>
          <a:p>
            <a:pPr marL="0" indent="0">
              <a:spcAft>
                <a:spcPts val="1000"/>
              </a:spcAft>
              <a:buNone/>
            </a:pPr>
            <a:r>
              <a:rPr lang="en-US" sz="1600" dirty="0">
                <a:solidFill>
                  <a:srgbClr val="000000"/>
                </a:solidFill>
              </a:rPr>
              <a:t>MGO : Marine Gas Oil</a:t>
            </a:r>
          </a:p>
          <a:p>
            <a:pPr marL="0" indent="0">
              <a:spcAft>
                <a:spcPts val="1000"/>
              </a:spcAft>
              <a:buNone/>
            </a:pPr>
            <a:r>
              <a:rPr lang="en-US" sz="1600" dirty="0">
                <a:solidFill>
                  <a:srgbClr val="000000"/>
                </a:solidFill>
              </a:rPr>
              <a:t>LSMGO : Low </a:t>
            </a:r>
            <a:r>
              <a:rPr lang="en-US" altLang="ko-KR" sz="1600" dirty="0">
                <a:solidFill>
                  <a:srgbClr val="000000"/>
                </a:solidFill>
              </a:rPr>
              <a:t>Sulfur </a:t>
            </a:r>
            <a:r>
              <a:rPr lang="en-US" sz="1600" dirty="0">
                <a:solidFill>
                  <a:srgbClr val="000000"/>
                </a:solidFill>
              </a:rPr>
              <a:t>Marine Gas Oil</a:t>
            </a:r>
          </a:p>
          <a:p>
            <a:pPr marL="0" indent="0">
              <a:spcAft>
                <a:spcPts val="1000"/>
              </a:spcAft>
              <a:buNone/>
            </a:pPr>
            <a:endParaRPr lang="en-US" sz="1600" dirty="0">
              <a:solidFill>
                <a:srgbClr val="000000"/>
              </a:solidFill>
            </a:endParaRPr>
          </a:p>
        </p:txBody>
      </p:sp>
    </p:spTree>
    <p:extLst>
      <p:ext uri="{BB962C8B-B14F-4D97-AF65-F5344CB8AC3E}">
        <p14:creationId xmlns:p14="http://schemas.microsoft.com/office/powerpoint/2010/main" val="820868888"/>
      </p:ext>
    </p:extLst>
  </p:cSld>
  <p:clrMapOvr>
    <a:masterClrMapping/>
  </p:clrMapOvr>
  <p:transition>
    <p:wipe dir="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B4E9CA-A569-B7BA-26F6-053FFC56CF6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672CDE2-57B9-E9E8-C1A5-D88D1904C617}"/>
              </a:ext>
            </a:extLst>
          </p:cNvPr>
          <p:cNvSpPr>
            <a:spLocks noGrp="1"/>
          </p:cNvSpPr>
          <p:nvPr>
            <p:ph type="title"/>
          </p:nvPr>
        </p:nvSpPr>
        <p:spPr>
          <a:xfrm>
            <a:off x="304799" y="304655"/>
            <a:ext cx="8392313" cy="535531"/>
          </a:xfrm>
        </p:spPr>
        <p:txBody>
          <a:bodyPr/>
          <a:lstStyle/>
          <a:p>
            <a:r>
              <a:rPr lang="en-US" dirty="0"/>
              <a:t>Camshaft </a:t>
            </a:r>
            <a:r>
              <a:rPr lang="en-US" altLang="ko-KR" dirty="0"/>
              <a:t>(</a:t>
            </a:r>
            <a:r>
              <a:rPr lang="en-US" altLang="ko-KR" dirty="0" err="1"/>
              <a:t>HiMSEN</a:t>
            </a:r>
            <a:r>
              <a:rPr lang="en-US" altLang="ko-KR" dirty="0"/>
              <a:t>)</a:t>
            </a:r>
            <a:r>
              <a:rPr lang="en-US" dirty="0"/>
              <a:t> </a:t>
            </a:r>
          </a:p>
        </p:txBody>
      </p:sp>
      <p:pic>
        <p:nvPicPr>
          <p:cNvPr id="6" name="그림 5">
            <a:extLst>
              <a:ext uri="{FF2B5EF4-FFF2-40B4-BE49-F238E27FC236}">
                <a16:creationId xmlns:a16="http://schemas.microsoft.com/office/drawing/2014/main" id="{8EF5DB74-A0FD-0519-5BBD-62A721129DD7}"/>
              </a:ext>
            </a:extLst>
          </p:cNvPr>
          <p:cNvPicPr>
            <a:picLocks noChangeAspect="1"/>
          </p:cNvPicPr>
          <p:nvPr/>
        </p:nvPicPr>
        <p:blipFill>
          <a:blip r:embed="rId3"/>
          <a:stretch>
            <a:fillRect/>
          </a:stretch>
        </p:blipFill>
        <p:spPr>
          <a:xfrm>
            <a:off x="454270" y="1029885"/>
            <a:ext cx="5287624" cy="3728583"/>
          </a:xfrm>
          <a:prstGeom prst="rect">
            <a:avLst/>
          </a:prstGeom>
        </p:spPr>
      </p:pic>
    </p:spTree>
    <p:extLst>
      <p:ext uri="{BB962C8B-B14F-4D97-AF65-F5344CB8AC3E}">
        <p14:creationId xmlns:p14="http://schemas.microsoft.com/office/powerpoint/2010/main" val="2559627069"/>
      </p:ext>
    </p:extLst>
  </p:cSld>
  <p:clrMapOvr>
    <a:masterClrMapping/>
  </p:clrMapOvr>
  <p:transition>
    <p:wipe dir="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7787B4-2E56-8DC4-58B8-51A48125650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D4FE446-5466-E74B-2E39-DA03C3CB0CCA}"/>
              </a:ext>
            </a:extLst>
          </p:cNvPr>
          <p:cNvSpPr>
            <a:spLocks noGrp="1"/>
          </p:cNvSpPr>
          <p:nvPr>
            <p:ph type="title"/>
          </p:nvPr>
        </p:nvSpPr>
        <p:spPr>
          <a:xfrm>
            <a:off x="304799" y="304655"/>
            <a:ext cx="8392313" cy="535531"/>
          </a:xfrm>
        </p:spPr>
        <p:txBody>
          <a:bodyPr/>
          <a:lstStyle/>
          <a:p>
            <a:r>
              <a:rPr lang="en-US" dirty="0"/>
              <a:t>Fuel </a:t>
            </a:r>
            <a:r>
              <a:rPr lang="en-US" altLang="ko-KR" dirty="0"/>
              <a:t>injection</a:t>
            </a:r>
            <a:r>
              <a:rPr lang="en-US" dirty="0"/>
              <a:t> pump </a:t>
            </a:r>
            <a:r>
              <a:rPr lang="en-US" altLang="ko-KR" dirty="0"/>
              <a:t>(</a:t>
            </a:r>
            <a:r>
              <a:rPr lang="en-US" altLang="ko-KR" dirty="0" err="1"/>
              <a:t>HiMSEN</a:t>
            </a:r>
            <a:r>
              <a:rPr lang="en-US" altLang="ko-KR" dirty="0"/>
              <a:t>)</a:t>
            </a:r>
            <a:r>
              <a:rPr lang="en-US" dirty="0"/>
              <a:t> </a:t>
            </a:r>
          </a:p>
        </p:txBody>
      </p:sp>
      <p:pic>
        <p:nvPicPr>
          <p:cNvPr id="11" name="그림 10">
            <a:extLst>
              <a:ext uri="{FF2B5EF4-FFF2-40B4-BE49-F238E27FC236}">
                <a16:creationId xmlns:a16="http://schemas.microsoft.com/office/drawing/2014/main" id="{EE7BCE8E-BBC3-1D4B-1871-75BCD2B1C639}"/>
              </a:ext>
            </a:extLst>
          </p:cNvPr>
          <p:cNvPicPr>
            <a:picLocks noChangeAspect="1"/>
          </p:cNvPicPr>
          <p:nvPr/>
        </p:nvPicPr>
        <p:blipFill>
          <a:blip r:embed="rId3"/>
          <a:stretch>
            <a:fillRect/>
          </a:stretch>
        </p:blipFill>
        <p:spPr>
          <a:xfrm>
            <a:off x="4063146" y="1844725"/>
            <a:ext cx="1134495" cy="548777"/>
          </a:xfrm>
          <a:prstGeom prst="rect">
            <a:avLst/>
          </a:prstGeom>
        </p:spPr>
      </p:pic>
      <p:pic>
        <p:nvPicPr>
          <p:cNvPr id="5" name="그림 4">
            <a:extLst>
              <a:ext uri="{FF2B5EF4-FFF2-40B4-BE49-F238E27FC236}">
                <a16:creationId xmlns:a16="http://schemas.microsoft.com/office/drawing/2014/main" id="{C3947150-0723-BAB0-9DA7-75D14292A48A}"/>
              </a:ext>
            </a:extLst>
          </p:cNvPr>
          <p:cNvPicPr>
            <a:picLocks noChangeAspect="1"/>
          </p:cNvPicPr>
          <p:nvPr/>
        </p:nvPicPr>
        <p:blipFill>
          <a:blip r:embed="rId4"/>
          <a:stretch>
            <a:fillRect/>
          </a:stretch>
        </p:blipFill>
        <p:spPr>
          <a:xfrm>
            <a:off x="420173" y="1009650"/>
            <a:ext cx="3458461" cy="4133850"/>
          </a:xfrm>
          <a:prstGeom prst="rect">
            <a:avLst/>
          </a:prstGeom>
        </p:spPr>
      </p:pic>
      <p:pic>
        <p:nvPicPr>
          <p:cNvPr id="19" name="그림 18">
            <a:extLst>
              <a:ext uri="{FF2B5EF4-FFF2-40B4-BE49-F238E27FC236}">
                <a16:creationId xmlns:a16="http://schemas.microsoft.com/office/drawing/2014/main" id="{D08D004E-D15E-EE65-C285-7887D1EE9378}"/>
              </a:ext>
            </a:extLst>
          </p:cNvPr>
          <p:cNvPicPr>
            <a:picLocks noChangeAspect="1"/>
          </p:cNvPicPr>
          <p:nvPr/>
        </p:nvPicPr>
        <p:blipFill>
          <a:blip r:embed="rId5"/>
          <a:stretch>
            <a:fillRect/>
          </a:stretch>
        </p:blipFill>
        <p:spPr>
          <a:xfrm>
            <a:off x="4153079" y="1009650"/>
            <a:ext cx="3470105" cy="4133850"/>
          </a:xfrm>
          <a:prstGeom prst="rect">
            <a:avLst/>
          </a:prstGeom>
        </p:spPr>
      </p:pic>
      <p:pic>
        <p:nvPicPr>
          <p:cNvPr id="22" name="그림 21">
            <a:extLst>
              <a:ext uri="{FF2B5EF4-FFF2-40B4-BE49-F238E27FC236}">
                <a16:creationId xmlns:a16="http://schemas.microsoft.com/office/drawing/2014/main" id="{6145AFF6-D9F9-D45E-5FA5-595B6F97C801}"/>
              </a:ext>
            </a:extLst>
          </p:cNvPr>
          <p:cNvPicPr>
            <a:picLocks noChangeAspect="1"/>
          </p:cNvPicPr>
          <p:nvPr/>
        </p:nvPicPr>
        <p:blipFill>
          <a:blip r:embed="rId6"/>
          <a:stretch>
            <a:fillRect/>
          </a:stretch>
        </p:blipFill>
        <p:spPr>
          <a:xfrm>
            <a:off x="7695447" y="1009650"/>
            <a:ext cx="1448553" cy="3606800"/>
          </a:xfrm>
          <a:prstGeom prst="rect">
            <a:avLst/>
          </a:prstGeom>
        </p:spPr>
      </p:pic>
      <p:cxnSp>
        <p:nvCxnSpPr>
          <p:cNvPr id="4" name="직선 연결선 3">
            <a:extLst>
              <a:ext uri="{FF2B5EF4-FFF2-40B4-BE49-F238E27FC236}">
                <a16:creationId xmlns:a16="http://schemas.microsoft.com/office/drawing/2014/main" id="{04AB2BF5-157F-E292-6E07-51185BE8E80D}"/>
              </a:ext>
            </a:extLst>
          </p:cNvPr>
          <p:cNvCxnSpPr>
            <a:cxnSpLocks/>
          </p:cNvCxnSpPr>
          <p:nvPr/>
        </p:nvCxnSpPr>
        <p:spPr>
          <a:xfrm>
            <a:off x="4197350" y="2790825"/>
            <a:ext cx="1228725" cy="0"/>
          </a:xfrm>
          <a:prstGeom prst="line">
            <a:avLst/>
          </a:prstGeom>
          <a:ln w="19050" cap="flat" cmpd="sng" algn="ctr">
            <a:solidFill>
              <a:srgbClr val="FF0000"/>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7" name="직선 연결선 6">
            <a:extLst>
              <a:ext uri="{FF2B5EF4-FFF2-40B4-BE49-F238E27FC236}">
                <a16:creationId xmlns:a16="http://schemas.microsoft.com/office/drawing/2014/main" id="{FFA29FBF-30FC-FDC8-19DF-802C75A25141}"/>
              </a:ext>
            </a:extLst>
          </p:cNvPr>
          <p:cNvCxnSpPr>
            <a:cxnSpLocks/>
          </p:cNvCxnSpPr>
          <p:nvPr/>
        </p:nvCxnSpPr>
        <p:spPr>
          <a:xfrm>
            <a:off x="3662817" y="2625725"/>
            <a:ext cx="121783" cy="0"/>
          </a:xfrm>
          <a:prstGeom prst="line">
            <a:avLst/>
          </a:prstGeom>
          <a:ln w="19050" cap="flat" cmpd="sng" algn="ctr">
            <a:solidFill>
              <a:srgbClr val="FF0000"/>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0" name="직선 연결선 9">
            <a:extLst>
              <a:ext uri="{FF2B5EF4-FFF2-40B4-BE49-F238E27FC236}">
                <a16:creationId xmlns:a16="http://schemas.microsoft.com/office/drawing/2014/main" id="{35A92C56-921D-18DB-B8DF-C5972FF08F48}"/>
              </a:ext>
            </a:extLst>
          </p:cNvPr>
          <p:cNvCxnSpPr>
            <a:cxnSpLocks/>
          </p:cNvCxnSpPr>
          <p:nvPr/>
        </p:nvCxnSpPr>
        <p:spPr>
          <a:xfrm>
            <a:off x="440345" y="3141195"/>
            <a:ext cx="121783" cy="0"/>
          </a:xfrm>
          <a:prstGeom prst="line">
            <a:avLst/>
          </a:prstGeom>
          <a:ln w="19050" cap="flat" cmpd="sng" algn="ctr">
            <a:solidFill>
              <a:srgbClr val="FF0000"/>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2" name="직선 연결선 11">
            <a:extLst>
              <a:ext uri="{FF2B5EF4-FFF2-40B4-BE49-F238E27FC236}">
                <a16:creationId xmlns:a16="http://schemas.microsoft.com/office/drawing/2014/main" id="{53489628-A1A4-ABE2-63CB-603B9B873C07}"/>
              </a:ext>
            </a:extLst>
          </p:cNvPr>
          <p:cNvCxnSpPr>
            <a:cxnSpLocks/>
          </p:cNvCxnSpPr>
          <p:nvPr/>
        </p:nvCxnSpPr>
        <p:spPr>
          <a:xfrm>
            <a:off x="4197350" y="3286124"/>
            <a:ext cx="1228725" cy="0"/>
          </a:xfrm>
          <a:prstGeom prst="line">
            <a:avLst/>
          </a:prstGeom>
          <a:ln w="19050" cap="flat" cmpd="sng" algn="ctr">
            <a:solidFill>
              <a:srgbClr val="FF0000"/>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3" name="직선 연결선 12">
            <a:extLst>
              <a:ext uri="{FF2B5EF4-FFF2-40B4-BE49-F238E27FC236}">
                <a16:creationId xmlns:a16="http://schemas.microsoft.com/office/drawing/2014/main" id="{DFAB5974-3C13-A849-C4CC-4BFB6BEFAF98}"/>
              </a:ext>
            </a:extLst>
          </p:cNvPr>
          <p:cNvCxnSpPr>
            <a:cxnSpLocks/>
          </p:cNvCxnSpPr>
          <p:nvPr/>
        </p:nvCxnSpPr>
        <p:spPr>
          <a:xfrm>
            <a:off x="2517576" y="2952936"/>
            <a:ext cx="121783" cy="0"/>
          </a:xfrm>
          <a:prstGeom prst="line">
            <a:avLst/>
          </a:prstGeom>
          <a:ln w="19050" cap="flat" cmpd="sng" algn="ctr">
            <a:solidFill>
              <a:srgbClr val="FF0000"/>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4" name="직선 연결선 13">
            <a:extLst>
              <a:ext uri="{FF2B5EF4-FFF2-40B4-BE49-F238E27FC236}">
                <a16:creationId xmlns:a16="http://schemas.microsoft.com/office/drawing/2014/main" id="{6B75A7A6-5BE5-A2B2-FCED-148C015CD9B5}"/>
              </a:ext>
            </a:extLst>
          </p:cNvPr>
          <p:cNvCxnSpPr>
            <a:cxnSpLocks/>
          </p:cNvCxnSpPr>
          <p:nvPr/>
        </p:nvCxnSpPr>
        <p:spPr>
          <a:xfrm>
            <a:off x="4197350" y="3499034"/>
            <a:ext cx="1295774" cy="0"/>
          </a:xfrm>
          <a:prstGeom prst="line">
            <a:avLst/>
          </a:prstGeom>
          <a:ln w="19050" cap="flat" cmpd="sng" algn="ctr">
            <a:solidFill>
              <a:srgbClr val="FF0000"/>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6" name="직선 연결선 15">
            <a:extLst>
              <a:ext uri="{FF2B5EF4-FFF2-40B4-BE49-F238E27FC236}">
                <a16:creationId xmlns:a16="http://schemas.microsoft.com/office/drawing/2014/main" id="{A2501358-E24D-492B-4BF0-B0FAE0F4F98E}"/>
              </a:ext>
            </a:extLst>
          </p:cNvPr>
          <p:cNvCxnSpPr>
            <a:cxnSpLocks/>
          </p:cNvCxnSpPr>
          <p:nvPr/>
        </p:nvCxnSpPr>
        <p:spPr>
          <a:xfrm>
            <a:off x="1453017" y="3986117"/>
            <a:ext cx="121783" cy="0"/>
          </a:xfrm>
          <a:prstGeom prst="line">
            <a:avLst/>
          </a:prstGeom>
          <a:ln w="19050" cap="flat" cmpd="sng" algn="ctr">
            <a:solidFill>
              <a:srgbClr val="FF0000"/>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188C4B39-FCF4-1715-88C6-B7E175BD05EF}"/>
              </a:ext>
            </a:extLst>
          </p:cNvPr>
          <p:cNvSpPr txBox="1"/>
          <p:nvPr/>
        </p:nvSpPr>
        <p:spPr>
          <a:xfrm>
            <a:off x="3470940" y="2286943"/>
            <a:ext cx="609876" cy="230832"/>
          </a:xfrm>
          <a:prstGeom prst="rect">
            <a:avLst/>
          </a:prstGeom>
          <a:noFill/>
        </p:spPr>
        <p:txBody>
          <a:bodyPr wrap="square" rtlCol="0">
            <a:spAutoFit/>
          </a:bodyPr>
          <a:lstStyle/>
          <a:p>
            <a:pPr>
              <a:lnSpc>
                <a:spcPct val="90000"/>
              </a:lnSpc>
            </a:pPr>
            <a:r>
              <a:rPr lang="en-US" altLang="ko-KR" sz="1000" b="1" dirty="0">
                <a:solidFill>
                  <a:srgbClr val="000000"/>
                </a:solidFill>
                <a:latin typeface="Calibri" panose="020F0502020204030204" pitchFamily="34" charset="0"/>
              </a:rPr>
              <a:t>Plunger</a:t>
            </a:r>
            <a:endParaRPr lang="ko-KR" altLang="en-US" sz="1000" b="1" dirty="0">
              <a:solidFill>
                <a:srgbClr val="000000"/>
              </a:solidFill>
              <a:latin typeface="Calibri" panose="020F0502020204030204" pitchFamily="34" charset="0"/>
            </a:endParaRPr>
          </a:p>
        </p:txBody>
      </p:sp>
      <p:sp>
        <p:nvSpPr>
          <p:cNvPr id="18" name="TextBox 17">
            <a:extLst>
              <a:ext uri="{FF2B5EF4-FFF2-40B4-BE49-F238E27FC236}">
                <a16:creationId xmlns:a16="http://schemas.microsoft.com/office/drawing/2014/main" id="{32E91286-9173-B57E-B888-F7D35BB60B21}"/>
              </a:ext>
            </a:extLst>
          </p:cNvPr>
          <p:cNvSpPr txBox="1"/>
          <p:nvPr/>
        </p:nvSpPr>
        <p:spPr>
          <a:xfrm>
            <a:off x="235661" y="2798109"/>
            <a:ext cx="557117" cy="230832"/>
          </a:xfrm>
          <a:prstGeom prst="rect">
            <a:avLst/>
          </a:prstGeom>
          <a:noFill/>
        </p:spPr>
        <p:txBody>
          <a:bodyPr wrap="square" rtlCol="0">
            <a:spAutoFit/>
          </a:bodyPr>
          <a:lstStyle/>
          <a:p>
            <a:pPr>
              <a:lnSpc>
                <a:spcPct val="90000"/>
              </a:lnSpc>
            </a:pPr>
            <a:r>
              <a:rPr lang="en-US" altLang="ko-KR" sz="1000" b="1" dirty="0">
                <a:solidFill>
                  <a:srgbClr val="000000"/>
                </a:solidFill>
                <a:latin typeface="Calibri" panose="020F0502020204030204" pitchFamily="34" charset="0"/>
              </a:rPr>
              <a:t>Barrel</a:t>
            </a:r>
            <a:endParaRPr lang="ko-KR" altLang="en-US" sz="1000" b="1" dirty="0">
              <a:solidFill>
                <a:srgbClr val="000000"/>
              </a:solidFill>
              <a:latin typeface="Calibri" panose="020F0502020204030204" pitchFamily="34" charset="0"/>
            </a:endParaRPr>
          </a:p>
        </p:txBody>
      </p:sp>
      <p:sp>
        <p:nvSpPr>
          <p:cNvPr id="20" name="TextBox 19">
            <a:extLst>
              <a:ext uri="{FF2B5EF4-FFF2-40B4-BE49-F238E27FC236}">
                <a16:creationId xmlns:a16="http://schemas.microsoft.com/office/drawing/2014/main" id="{7B10E1DE-ACE7-8600-E1B4-524B80BAEC05}"/>
              </a:ext>
            </a:extLst>
          </p:cNvPr>
          <p:cNvSpPr txBox="1"/>
          <p:nvPr/>
        </p:nvSpPr>
        <p:spPr>
          <a:xfrm>
            <a:off x="2353717" y="2963270"/>
            <a:ext cx="685319" cy="646331"/>
          </a:xfrm>
          <a:prstGeom prst="rect">
            <a:avLst/>
          </a:prstGeom>
          <a:noFill/>
        </p:spPr>
        <p:txBody>
          <a:bodyPr wrap="square" rtlCol="0">
            <a:spAutoFit/>
          </a:bodyPr>
          <a:lstStyle/>
          <a:p>
            <a:pPr>
              <a:lnSpc>
                <a:spcPct val="90000"/>
              </a:lnSpc>
            </a:pPr>
            <a:r>
              <a:rPr lang="en-US" altLang="ko-KR" sz="1000" b="1" dirty="0">
                <a:solidFill>
                  <a:srgbClr val="000000"/>
                </a:solidFill>
                <a:latin typeface="Calibri" panose="020F0502020204030204" pitchFamily="34" charset="0"/>
              </a:rPr>
              <a:t>Rack (also called as fuel rack)</a:t>
            </a:r>
            <a:endParaRPr lang="ko-KR" altLang="en-US" sz="1000" b="1" dirty="0">
              <a:solidFill>
                <a:srgbClr val="000000"/>
              </a:solidFill>
              <a:latin typeface="Calibri" panose="020F0502020204030204" pitchFamily="34" charset="0"/>
            </a:endParaRPr>
          </a:p>
        </p:txBody>
      </p:sp>
      <p:sp>
        <p:nvSpPr>
          <p:cNvPr id="21" name="TextBox 20">
            <a:extLst>
              <a:ext uri="{FF2B5EF4-FFF2-40B4-BE49-F238E27FC236}">
                <a16:creationId xmlns:a16="http://schemas.microsoft.com/office/drawing/2014/main" id="{7825FC3F-1FEF-EB89-BA66-A7E45E62E6CE}"/>
              </a:ext>
            </a:extLst>
          </p:cNvPr>
          <p:cNvSpPr txBox="1"/>
          <p:nvPr/>
        </p:nvSpPr>
        <p:spPr>
          <a:xfrm>
            <a:off x="1235962" y="3670553"/>
            <a:ext cx="555892" cy="230832"/>
          </a:xfrm>
          <a:prstGeom prst="rect">
            <a:avLst/>
          </a:prstGeom>
          <a:noFill/>
        </p:spPr>
        <p:txBody>
          <a:bodyPr wrap="square" rtlCol="0">
            <a:spAutoFit/>
          </a:bodyPr>
          <a:lstStyle/>
          <a:p>
            <a:pPr>
              <a:lnSpc>
                <a:spcPct val="90000"/>
              </a:lnSpc>
            </a:pPr>
            <a:r>
              <a:rPr lang="en-US" altLang="ko-KR" sz="1000" b="1" dirty="0">
                <a:solidFill>
                  <a:srgbClr val="000000"/>
                </a:solidFill>
                <a:latin typeface="Calibri" panose="020F0502020204030204" pitchFamily="34" charset="0"/>
              </a:rPr>
              <a:t>Sleeve</a:t>
            </a:r>
            <a:endParaRPr lang="ko-KR" altLang="en-US" sz="1000" b="1" dirty="0">
              <a:solidFill>
                <a:srgbClr val="000000"/>
              </a:solidFill>
              <a:latin typeface="Calibri" panose="020F0502020204030204" pitchFamily="34" charset="0"/>
            </a:endParaRPr>
          </a:p>
        </p:txBody>
      </p:sp>
    </p:spTree>
    <p:extLst>
      <p:ext uri="{BB962C8B-B14F-4D97-AF65-F5344CB8AC3E}">
        <p14:creationId xmlns:p14="http://schemas.microsoft.com/office/powerpoint/2010/main" val="1581660192"/>
      </p:ext>
    </p:extLst>
  </p:cSld>
  <p:clrMapOvr>
    <a:masterClrMapping/>
  </p:clrMapOvr>
  <p:transition>
    <p:wipe dir="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BA376C-0680-D7C3-902A-9DFEBB4DC8B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752CDA9-B7EA-4C96-CAA8-3E3AD556B2AF}"/>
              </a:ext>
            </a:extLst>
          </p:cNvPr>
          <p:cNvSpPr>
            <a:spLocks noGrp="1"/>
          </p:cNvSpPr>
          <p:nvPr>
            <p:ph type="title"/>
          </p:nvPr>
        </p:nvSpPr>
        <p:spPr>
          <a:xfrm>
            <a:off x="304799" y="304655"/>
            <a:ext cx="8392313" cy="535531"/>
          </a:xfrm>
        </p:spPr>
        <p:txBody>
          <a:bodyPr/>
          <a:lstStyle/>
          <a:p>
            <a:r>
              <a:rPr lang="en-US" dirty="0"/>
              <a:t>Fuel injection pump (MAN B&amp;W) </a:t>
            </a:r>
          </a:p>
        </p:txBody>
      </p:sp>
      <p:sp>
        <p:nvSpPr>
          <p:cNvPr id="3" name="Text Placeholder 2">
            <a:extLst>
              <a:ext uri="{FF2B5EF4-FFF2-40B4-BE49-F238E27FC236}">
                <a16:creationId xmlns:a16="http://schemas.microsoft.com/office/drawing/2014/main" id="{152AD6F6-59E4-0B73-4AA6-BC26D94158B7}"/>
              </a:ext>
            </a:extLst>
          </p:cNvPr>
          <p:cNvSpPr>
            <a:spLocks noGrp="1"/>
          </p:cNvSpPr>
          <p:nvPr>
            <p:ph type="body" sz="quarter" idx="10"/>
          </p:nvPr>
        </p:nvSpPr>
        <p:spPr/>
        <p:txBody>
          <a:bodyPr>
            <a:normAutofit/>
          </a:bodyPr>
          <a:lstStyle/>
          <a:p>
            <a:pPr marL="0" indent="0">
              <a:spcAft>
                <a:spcPts val="1000"/>
              </a:spcAft>
              <a:buNone/>
            </a:pPr>
            <a:r>
              <a:rPr lang="en-US" altLang="ko-KR" sz="1600" dirty="0"/>
              <a:t>The fuel injection pump is installed on the roller guide housing directly above the camshaft, and it is activated by the cam on the camshaft through roller guides fitted in the roller guide housing.</a:t>
            </a:r>
            <a:endParaRPr lang="en-US" sz="1600" dirty="0">
              <a:solidFill>
                <a:srgbClr val="000000"/>
              </a:solidFill>
            </a:endParaRPr>
          </a:p>
        </p:txBody>
      </p:sp>
      <p:pic>
        <p:nvPicPr>
          <p:cNvPr id="17" name="그림 16">
            <a:extLst>
              <a:ext uri="{FF2B5EF4-FFF2-40B4-BE49-F238E27FC236}">
                <a16:creationId xmlns:a16="http://schemas.microsoft.com/office/drawing/2014/main" id="{74FEED5D-471A-4D0F-2C21-F4B0DEDE9C94}"/>
              </a:ext>
            </a:extLst>
          </p:cNvPr>
          <p:cNvPicPr>
            <a:picLocks noChangeAspect="1"/>
          </p:cNvPicPr>
          <p:nvPr/>
        </p:nvPicPr>
        <p:blipFill>
          <a:blip r:embed="rId3"/>
          <a:stretch>
            <a:fillRect/>
          </a:stretch>
        </p:blipFill>
        <p:spPr>
          <a:xfrm>
            <a:off x="5091932" y="4890913"/>
            <a:ext cx="85013" cy="136338"/>
          </a:xfrm>
          <a:prstGeom prst="rect">
            <a:avLst/>
          </a:prstGeom>
        </p:spPr>
      </p:pic>
      <p:pic>
        <p:nvPicPr>
          <p:cNvPr id="5" name="그림 4">
            <a:extLst>
              <a:ext uri="{FF2B5EF4-FFF2-40B4-BE49-F238E27FC236}">
                <a16:creationId xmlns:a16="http://schemas.microsoft.com/office/drawing/2014/main" id="{94254909-43F5-7622-5652-6246E18103F0}"/>
              </a:ext>
            </a:extLst>
          </p:cNvPr>
          <p:cNvPicPr>
            <a:picLocks noChangeAspect="1"/>
          </p:cNvPicPr>
          <p:nvPr/>
        </p:nvPicPr>
        <p:blipFill>
          <a:blip r:embed="rId4"/>
          <a:stretch>
            <a:fillRect/>
          </a:stretch>
        </p:blipFill>
        <p:spPr>
          <a:xfrm>
            <a:off x="3287261" y="1902758"/>
            <a:ext cx="1889684" cy="3240741"/>
          </a:xfrm>
          <a:prstGeom prst="rect">
            <a:avLst/>
          </a:prstGeom>
        </p:spPr>
      </p:pic>
      <p:pic>
        <p:nvPicPr>
          <p:cNvPr id="8" name="그림 7">
            <a:extLst>
              <a:ext uri="{FF2B5EF4-FFF2-40B4-BE49-F238E27FC236}">
                <a16:creationId xmlns:a16="http://schemas.microsoft.com/office/drawing/2014/main" id="{C96F6AA9-4394-724A-509A-3F8B2A6C008B}"/>
              </a:ext>
            </a:extLst>
          </p:cNvPr>
          <p:cNvPicPr>
            <a:picLocks noChangeAspect="1"/>
          </p:cNvPicPr>
          <p:nvPr/>
        </p:nvPicPr>
        <p:blipFill>
          <a:blip r:embed="rId5"/>
          <a:stretch>
            <a:fillRect/>
          </a:stretch>
        </p:blipFill>
        <p:spPr>
          <a:xfrm>
            <a:off x="5927303" y="1769793"/>
            <a:ext cx="1559055" cy="2690030"/>
          </a:xfrm>
          <a:prstGeom prst="rect">
            <a:avLst/>
          </a:prstGeom>
        </p:spPr>
      </p:pic>
      <p:pic>
        <p:nvPicPr>
          <p:cNvPr id="19" name="그림 18">
            <a:extLst>
              <a:ext uri="{FF2B5EF4-FFF2-40B4-BE49-F238E27FC236}">
                <a16:creationId xmlns:a16="http://schemas.microsoft.com/office/drawing/2014/main" id="{28E7DE97-3D67-B608-1A28-44D177B271B4}"/>
              </a:ext>
            </a:extLst>
          </p:cNvPr>
          <p:cNvPicPr>
            <a:picLocks noChangeAspect="1"/>
          </p:cNvPicPr>
          <p:nvPr/>
        </p:nvPicPr>
        <p:blipFill>
          <a:blip r:embed="rId6"/>
          <a:stretch>
            <a:fillRect/>
          </a:stretch>
        </p:blipFill>
        <p:spPr>
          <a:xfrm>
            <a:off x="411020" y="1828799"/>
            <a:ext cx="2132360" cy="3314700"/>
          </a:xfrm>
          <a:prstGeom prst="rect">
            <a:avLst/>
          </a:prstGeom>
        </p:spPr>
      </p:pic>
      <p:cxnSp>
        <p:nvCxnSpPr>
          <p:cNvPr id="20" name="직선 화살표 연결선 19">
            <a:extLst>
              <a:ext uri="{FF2B5EF4-FFF2-40B4-BE49-F238E27FC236}">
                <a16:creationId xmlns:a16="http://schemas.microsoft.com/office/drawing/2014/main" id="{7B217965-A448-4EAF-1B9A-AA7C525FD23F}"/>
              </a:ext>
            </a:extLst>
          </p:cNvPr>
          <p:cNvCxnSpPr>
            <a:cxnSpLocks/>
            <a:stCxn id="36" idx="1"/>
            <a:endCxn id="34" idx="1"/>
          </p:cNvCxnSpPr>
          <p:nvPr/>
        </p:nvCxnSpPr>
        <p:spPr>
          <a:xfrm>
            <a:off x="2007844" y="2836826"/>
            <a:ext cx="1130439" cy="475278"/>
          </a:xfrm>
          <a:prstGeom prst="straightConnector1">
            <a:avLst/>
          </a:prstGeom>
          <a:ln w="19050" cap="flat" cmpd="sng" algn="ctr">
            <a:solidFill>
              <a:srgbClr val="FF000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sp>
        <p:nvSpPr>
          <p:cNvPr id="29" name="액자 28">
            <a:extLst>
              <a:ext uri="{FF2B5EF4-FFF2-40B4-BE49-F238E27FC236}">
                <a16:creationId xmlns:a16="http://schemas.microsoft.com/office/drawing/2014/main" id="{3A875F78-EB27-7DB5-62AC-F59EAAAF1BAF}"/>
              </a:ext>
            </a:extLst>
          </p:cNvPr>
          <p:cNvSpPr/>
          <p:nvPr/>
        </p:nvSpPr>
        <p:spPr>
          <a:xfrm>
            <a:off x="4194445" y="2590800"/>
            <a:ext cx="266388" cy="2514600"/>
          </a:xfrm>
          <a:prstGeom prst="frame">
            <a:avLst>
              <a:gd name="adj1" fmla="val 1877"/>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ko-KR" altLang="en-US">
              <a:solidFill>
                <a:schemeClr val="tx1"/>
              </a:solidFill>
            </a:endParaRPr>
          </a:p>
        </p:txBody>
      </p:sp>
      <p:cxnSp>
        <p:nvCxnSpPr>
          <p:cNvPr id="30" name="직선 화살표 연결선 29">
            <a:extLst>
              <a:ext uri="{FF2B5EF4-FFF2-40B4-BE49-F238E27FC236}">
                <a16:creationId xmlns:a16="http://schemas.microsoft.com/office/drawing/2014/main" id="{CE0E0DF9-7CB1-B642-F946-6F8343556B48}"/>
              </a:ext>
            </a:extLst>
          </p:cNvPr>
          <p:cNvCxnSpPr>
            <a:cxnSpLocks/>
          </p:cNvCxnSpPr>
          <p:nvPr/>
        </p:nvCxnSpPr>
        <p:spPr>
          <a:xfrm>
            <a:off x="4458509" y="2597428"/>
            <a:ext cx="1361406" cy="1071"/>
          </a:xfrm>
          <a:prstGeom prst="straightConnector1">
            <a:avLst/>
          </a:prstGeom>
          <a:ln w="19050" cap="flat" cmpd="sng" algn="ctr">
            <a:solidFill>
              <a:srgbClr val="FF000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sp>
        <p:nvSpPr>
          <p:cNvPr id="33" name="왼쪽 중괄호 32">
            <a:extLst>
              <a:ext uri="{FF2B5EF4-FFF2-40B4-BE49-F238E27FC236}">
                <a16:creationId xmlns:a16="http://schemas.microsoft.com/office/drawing/2014/main" id="{B3C3CE66-16CA-44BC-A39D-20467251C0D0}"/>
              </a:ext>
            </a:extLst>
          </p:cNvPr>
          <p:cNvSpPr/>
          <p:nvPr/>
        </p:nvSpPr>
        <p:spPr>
          <a:xfrm>
            <a:off x="5822250" y="1921008"/>
            <a:ext cx="222806" cy="1569864"/>
          </a:xfrm>
          <a:prstGeom prst="leftBrace">
            <a:avLst>
              <a:gd name="adj1" fmla="val 45592"/>
              <a:gd name="adj2" fmla="val 43156"/>
            </a:avLst>
          </a:prstGeom>
          <a:noFill/>
          <a:ln w="19050" cap="flat" cmpd="sng" algn="ctr">
            <a:solidFill>
              <a:srgbClr val="FF0000"/>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ko-KR" altLang="en-US"/>
          </a:p>
        </p:txBody>
      </p:sp>
      <p:sp>
        <p:nvSpPr>
          <p:cNvPr id="34" name="왼쪽 중괄호 33">
            <a:extLst>
              <a:ext uri="{FF2B5EF4-FFF2-40B4-BE49-F238E27FC236}">
                <a16:creationId xmlns:a16="http://schemas.microsoft.com/office/drawing/2014/main" id="{8E2A7BFF-937D-C610-0E45-2DDB09F3EEB8}"/>
              </a:ext>
            </a:extLst>
          </p:cNvPr>
          <p:cNvSpPr/>
          <p:nvPr/>
        </p:nvSpPr>
        <p:spPr>
          <a:xfrm>
            <a:off x="3138283" y="1950634"/>
            <a:ext cx="222806" cy="3154765"/>
          </a:xfrm>
          <a:prstGeom prst="leftBrace">
            <a:avLst>
              <a:gd name="adj1" fmla="val 45592"/>
              <a:gd name="adj2" fmla="val 43156"/>
            </a:avLst>
          </a:prstGeom>
          <a:noFill/>
          <a:ln w="19050" cap="flat" cmpd="sng" algn="ctr">
            <a:solidFill>
              <a:srgbClr val="FF0000"/>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ko-KR" altLang="en-US"/>
          </a:p>
        </p:txBody>
      </p:sp>
      <p:sp>
        <p:nvSpPr>
          <p:cNvPr id="36" name="왼쪽 중괄호 35">
            <a:extLst>
              <a:ext uri="{FF2B5EF4-FFF2-40B4-BE49-F238E27FC236}">
                <a16:creationId xmlns:a16="http://schemas.microsoft.com/office/drawing/2014/main" id="{A667BA2C-5400-C5E8-67B6-04DCEE22CBBC}"/>
              </a:ext>
            </a:extLst>
          </p:cNvPr>
          <p:cNvSpPr/>
          <p:nvPr/>
        </p:nvSpPr>
        <p:spPr>
          <a:xfrm rot="10800000">
            <a:off x="1947861" y="2722912"/>
            <a:ext cx="59983" cy="220311"/>
          </a:xfrm>
          <a:prstGeom prst="leftBrace">
            <a:avLst>
              <a:gd name="adj1" fmla="val 45592"/>
              <a:gd name="adj2" fmla="val 48294"/>
            </a:avLst>
          </a:prstGeom>
          <a:noFill/>
          <a:ln w="19050" cap="flat" cmpd="sng" algn="ctr">
            <a:solidFill>
              <a:srgbClr val="FF0000"/>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ko-KR" altLang="en-US"/>
          </a:p>
        </p:txBody>
      </p:sp>
      <p:sp>
        <p:nvSpPr>
          <p:cNvPr id="39" name="TextBox 38">
            <a:extLst>
              <a:ext uri="{FF2B5EF4-FFF2-40B4-BE49-F238E27FC236}">
                <a16:creationId xmlns:a16="http://schemas.microsoft.com/office/drawing/2014/main" id="{EFEA2779-9437-6D38-0E42-764E4CB7D05D}"/>
              </a:ext>
            </a:extLst>
          </p:cNvPr>
          <p:cNvSpPr txBox="1"/>
          <p:nvPr/>
        </p:nvSpPr>
        <p:spPr>
          <a:xfrm>
            <a:off x="5089909" y="4919018"/>
            <a:ext cx="533851" cy="230832"/>
          </a:xfrm>
          <a:prstGeom prst="rect">
            <a:avLst/>
          </a:prstGeom>
          <a:noFill/>
        </p:spPr>
        <p:txBody>
          <a:bodyPr wrap="square" rtlCol="0">
            <a:spAutoFit/>
          </a:bodyPr>
          <a:lstStyle/>
          <a:p>
            <a:pPr>
              <a:lnSpc>
                <a:spcPct val="90000"/>
              </a:lnSpc>
            </a:pPr>
            <a:r>
              <a:rPr lang="en-US" altLang="ko-KR" sz="1000" dirty="0">
                <a:solidFill>
                  <a:srgbClr val="000000"/>
                </a:solidFill>
                <a:latin typeface="Calibri" panose="020F0502020204030204" pitchFamily="34" charset="0"/>
              </a:rPr>
              <a:t>Roller</a:t>
            </a:r>
            <a:endParaRPr lang="ko-KR" altLang="en-US" sz="1000" dirty="0">
              <a:solidFill>
                <a:srgbClr val="000000"/>
              </a:solidFill>
              <a:latin typeface="Calibri" panose="020F0502020204030204" pitchFamily="34" charset="0"/>
            </a:endParaRPr>
          </a:p>
        </p:txBody>
      </p:sp>
      <p:sp>
        <p:nvSpPr>
          <p:cNvPr id="40" name="TextBox 39">
            <a:extLst>
              <a:ext uri="{FF2B5EF4-FFF2-40B4-BE49-F238E27FC236}">
                <a16:creationId xmlns:a16="http://schemas.microsoft.com/office/drawing/2014/main" id="{5B8CA926-25E7-CBD2-E7E5-6441F71089E9}"/>
              </a:ext>
            </a:extLst>
          </p:cNvPr>
          <p:cNvSpPr txBox="1"/>
          <p:nvPr/>
        </p:nvSpPr>
        <p:spPr>
          <a:xfrm>
            <a:off x="5084362" y="4186924"/>
            <a:ext cx="847211" cy="230832"/>
          </a:xfrm>
          <a:prstGeom prst="rect">
            <a:avLst/>
          </a:prstGeom>
          <a:noFill/>
        </p:spPr>
        <p:txBody>
          <a:bodyPr wrap="square" rtlCol="0">
            <a:spAutoFit/>
          </a:bodyPr>
          <a:lstStyle/>
          <a:p>
            <a:pPr>
              <a:lnSpc>
                <a:spcPct val="90000"/>
              </a:lnSpc>
            </a:pPr>
            <a:r>
              <a:rPr lang="en-US" altLang="ko-KR" sz="1000" dirty="0">
                <a:solidFill>
                  <a:srgbClr val="000000"/>
                </a:solidFill>
                <a:latin typeface="Calibri" panose="020F0502020204030204" pitchFamily="34" charset="0"/>
              </a:rPr>
              <a:t>Roller guide</a:t>
            </a:r>
            <a:endParaRPr lang="ko-KR" altLang="en-US" sz="1000" dirty="0">
              <a:solidFill>
                <a:srgbClr val="000000"/>
              </a:solidFill>
              <a:latin typeface="Calibri" panose="020F0502020204030204" pitchFamily="34" charset="0"/>
            </a:endParaRPr>
          </a:p>
        </p:txBody>
      </p:sp>
      <p:sp>
        <p:nvSpPr>
          <p:cNvPr id="41" name="TextBox 40">
            <a:extLst>
              <a:ext uri="{FF2B5EF4-FFF2-40B4-BE49-F238E27FC236}">
                <a16:creationId xmlns:a16="http://schemas.microsoft.com/office/drawing/2014/main" id="{F465BB51-287E-AF7D-23BD-14AC74A6A693}"/>
              </a:ext>
            </a:extLst>
          </p:cNvPr>
          <p:cNvSpPr txBox="1"/>
          <p:nvPr/>
        </p:nvSpPr>
        <p:spPr>
          <a:xfrm>
            <a:off x="5356835" y="4505076"/>
            <a:ext cx="1266242" cy="369332"/>
          </a:xfrm>
          <a:prstGeom prst="rect">
            <a:avLst/>
          </a:prstGeom>
          <a:noFill/>
        </p:spPr>
        <p:txBody>
          <a:bodyPr wrap="square" rtlCol="0">
            <a:spAutoFit/>
          </a:bodyPr>
          <a:lstStyle/>
          <a:p>
            <a:pPr>
              <a:lnSpc>
                <a:spcPct val="90000"/>
              </a:lnSpc>
            </a:pPr>
            <a:r>
              <a:rPr lang="en-US" altLang="ko-KR" sz="1000" dirty="0">
                <a:solidFill>
                  <a:srgbClr val="000000"/>
                </a:solidFill>
                <a:latin typeface="Calibri" panose="020F0502020204030204" pitchFamily="34" charset="0"/>
              </a:rPr>
              <a:t>Roller guide for </a:t>
            </a:r>
          </a:p>
          <a:p>
            <a:pPr>
              <a:lnSpc>
                <a:spcPct val="90000"/>
              </a:lnSpc>
            </a:pPr>
            <a:r>
              <a:rPr lang="en-US" altLang="ko-KR" sz="1000" dirty="0">
                <a:solidFill>
                  <a:srgbClr val="000000"/>
                </a:solidFill>
                <a:latin typeface="Calibri" panose="020F0502020204030204" pitchFamily="34" charset="0"/>
              </a:rPr>
              <a:t>fuel injection pump </a:t>
            </a:r>
            <a:endParaRPr lang="ko-KR" altLang="en-US" sz="1000" dirty="0">
              <a:solidFill>
                <a:srgbClr val="000000"/>
              </a:solidFill>
              <a:latin typeface="Calibri" panose="020F0502020204030204" pitchFamily="34" charset="0"/>
            </a:endParaRPr>
          </a:p>
        </p:txBody>
      </p:sp>
      <p:cxnSp>
        <p:nvCxnSpPr>
          <p:cNvPr id="44" name="직선 화살표 연결선 43">
            <a:extLst>
              <a:ext uri="{FF2B5EF4-FFF2-40B4-BE49-F238E27FC236}">
                <a16:creationId xmlns:a16="http://schemas.microsoft.com/office/drawing/2014/main" id="{D739AFB7-C6B2-956B-90E0-4FF95DBF942E}"/>
              </a:ext>
            </a:extLst>
          </p:cNvPr>
          <p:cNvCxnSpPr>
            <a:cxnSpLocks/>
          </p:cNvCxnSpPr>
          <p:nvPr/>
        </p:nvCxnSpPr>
        <p:spPr>
          <a:xfrm>
            <a:off x="5046713" y="4688176"/>
            <a:ext cx="312144" cy="0"/>
          </a:xfrm>
          <a:prstGeom prst="straightConnector1">
            <a:avLst/>
          </a:prstGeom>
          <a:ln w="19050" cap="flat" cmpd="sng" algn="ctr">
            <a:solidFill>
              <a:srgbClr val="0070C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47" name="직선 화살표 연결선 46">
            <a:extLst>
              <a:ext uri="{FF2B5EF4-FFF2-40B4-BE49-F238E27FC236}">
                <a16:creationId xmlns:a16="http://schemas.microsoft.com/office/drawing/2014/main" id="{2A6DDF48-D98F-7A53-7546-DF54C91737ED}"/>
              </a:ext>
            </a:extLst>
          </p:cNvPr>
          <p:cNvCxnSpPr>
            <a:cxnSpLocks/>
          </p:cNvCxnSpPr>
          <p:nvPr/>
        </p:nvCxnSpPr>
        <p:spPr>
          <a:xfrm>
            <a:off x="4815944" y="5027251"/>
            <a:ext cx="312144" cy="0"/>
          </a:xfrm>
          <a:prstGeom prst="straightConnector1">
            <a:avLst/>
          </a:prstGeom>
          <a:ln w="19050" cap="flat" cmpd="sng" algn="ctr">
            <a:solidFill>
              <a:srgbClr val="0070C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48" name="직선 화살표 연결선 47">
            <a:extLst>
              <a:ext uri="{FF2B5EF4-FFF2-40B4-BE49-F238E27FC236}">
                <a16:creationId xmlns:a16="http://schemas.microsoft.com/office/drawing/2014/main" id="{CCF33BC6-62D3-56DB-7A85-A060182D3B46}"/>
              </a:ext>
            </a:extLst>
          </p:cNvPr>
          <p:cNvCxnSpPr>
            <a:cxnSpLocks/>
          </p:cNvCxnSpPr>
          <p:nvPr/>
        </p:nvCxnSpPr>
        <p:spPr>
          <a:xfrm flipV="1">
            <a:off x="4812272" y="4349750"/>
            <a:ext cx="322166" cy="317427"/>
          </a:xfrm>
          <a:prstGeom prst="straightConnector1">
            <a:avLst/>
          </a:prstGeom>
          <a:ln w="19050" cap="flat" cmpd="sng" algn="ctr">
            <a:solidFill>
              <a:srgbClr val="0070C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50" name="직선 화살표 연결선 49">
            <a:extLst>
              <a:ext uri="{FF2B5EF4-FFF2-40B4-BE49-F238E27FC236}">
                <a16:creationId xmlns:a16="http://schemas.microsoft.com/office/drawing/2014/main" id="{4E1534B3-72F0-5FAD-FAD1-C9D956E91939}"/>
              </a:ext>
            </a:extLst>
          </p:cNvPr>
          <p:cNvCxnSpPr>
            <a:cxnSpLocks/>
          </p:cNvCxnSpPr>
          <p:nvPr/>
        </p:nvCxnSpPr>
        <p:spPr>
          <a:xfrm flipH="1" flipV="1">
            <a:off x="2917277" y="4042356"/>
            <a:ext cx="387624" cy="598309"/>
          </a:xfrm>
          <a:prstGeom prst="straightConnector1">
            <a:avLst/>
          </a:prstGeom>
          <a:ln w="19050" cap="flat" cmpd="sng" algn="ctr">
            <a:solidFill>
              <a:srgbClr val="0070C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sp>
        <p:nvSpPr>
          <p:cNvPr id="53" name="TextBox 52">
            <a:extLst>
              <a:ext uri="{FF2B5EF4-FFF2-40B4-BE49-F238E27FC236}">
                <a16:creationId xmlns:a16="http://schemas.microsoft.com/office/drawing/2014/main" id="{0F31EA0C-4A32-94CE-A975-7BE43B329EC0}"/>
              </a:ext>
            </a:extLst>
          </p:cNvPr>
          <p:cNvSpPr txBox="1"/>
          <p:nvPr/>
        </p:nvSpPr>
        <p:spPr>
          <a:xfrm>
            <a:off x="2264257" y="3478768"/>
            <a:ext cx="1005061" cy="507831"/>
          </a:xfrm>
          <a:prstGeom prst="rect">
            <a:avLst/>
          </a:prstGeom>
          <a:noFill/>
        </p:spPr>
        <p:txBody>
          <a:bodyPr wrap="square" rtlCol="0">
            <a:spAutoFit/>
          </a:bodyPr>
          <a:lstStyle/>
          <a:p>
            <a:pPr>
              <a:lnSpc>
                <a:spcPct val="90000"/>
              </a:lnSpc>
            </a:pPr>
            <a:r>
              <a:rPr lang="en-US" altLang="ko-KR" sz="1000" dirty="0">
                <a:solidFill>
                  <a:srgbClr val="000000"/>
                </a:solidFill>
                <a:latin typeface="Calibri" panose="020F0502020204030204" pitchFamily="34" charset="0"/>
              </a:rPr>
              <a:t>Roller guide for </a:t>
            </a:r>
          </a:p>
          <a:p>
            <a:pPr>
              <a:lnSpc>
                <a:spcPct val="90000"/>
              </a:lnSpc>
            </a:pPr>
            <a:r>
              <a:rPr lang="en-US" altLang="ko-KR" sz="1000" dirty="0">
                <a:solidFill>
                  <a:srgbClr val="000000"/>
                </a:solidFill>
                <a:latin typeface="Calibri" panose="020F0502020204030204" pitchFamily="34" charset="0"/>
              </a:rPr>
              <a:t>valve gear (Not for this chapter)</a:t>
            </a:r>
            <a:endParaRPr lang="ko-KR" altLang="en-US" sz="1000" dirty="0">
              <a:solidFill>
                <a:srgbClr val="000000"/>
              </a:solidFill>
              <a:latin typeface="Calibri" panose="020F0502020204030204" pitchFamily="34" charset="0"/>
            </a:endParaRPr>
          </a:p>
        </p:txBody>
      </p:sp>
      <p:cxnSp>
        <p:nvCxnSpPr>
          <p:cNvPr id="55" name="직선 화살표 연결선 54">
            <a:extLst>
              <a:ext uri="{FF2B5EF4-FFF2-40B4-BE49-F238E27FC236}">
                <a16:creationId xmlns:a16="http://schemas.microsoft.com/office/drawing/2014/main" id="{E67CD3EC-DBEC-4794-653D-07C8AB0740EF}"/>
              </a:ext>
            </a:extLst>
          </p:cNvPr>
          <p:cNvCxnSpPr>
            <a:cxnSpLocks/>
            <a:stCxn id="56" idx="1"/>
          </p:cNvCxnSpPr>
          <p:nvPr/>
        </p:nvCxnSpPr>
        <p:spPr>
          <a:xfrm flipH="1" flipV="1">
            <a:off x="6994004" y="4165307"/>
            <a:ext cx="307344" cy="210864"/>
          </a:xfrm>
          <a:prstGeom prst="straightConnector1">
            <a:avLst/>
          </a:prstGeom>
          <a:ln w="19050" cap="flat" cmpd="sng" algn="ctr">
            <a:solidFill>
              <a:srgbClr val="7030A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sp>
        <p:nvSpPr>
          <p:cNvPr id="56" name="TextBox 55">
            <a:extLst>
              <a:ext uri="{FF2B5EF4-FFF2-40B4-BE49-F238E27FC236}">
                <a16:creationId xmlns:a16="http://schemas.microsoft.com/office/drawing/2014/main" id="{083B679D-2C19-BB9E-E1C0-0879F2FE1D78}"/>
              </a:ext>
            </a:extLst>
          </p:cNvPr>
          <p:cNvSpPr txBox="1"/>
          <p:nvPr/>
        </p:nvSpPr>
        <p:spPr>
          <a:xfrm>
            <a:off x="7301348" y="4149955"/>
            <a:ext cx="1259520" cy="452432"/>
          </a:xfrm>
          <a:prstGeom prst="rect">
            <a:avLst/>
          </a:prstGeom>
          <a:noFill/>
        </p:spPr>
        <p:txBody>
          <a:bodyPr wrap="square" rtlCol="0">
            <a:spAutoFit/>
          </a:bodyPr>
          <a:lstStyle/>
          <a:p>
            <a:pPr>
              <a:lnSpc>
                <a:spcPct val="90000"/>
              </a:lnSpc>
            </a:pPr>
            <a:r>
              <a:rPr lang="en-US" altLang="ko-KR" sz="1300" dirty="0">
                <a:solidFill>
                  <a:srgbClr val="000000"/>
                </a:solidFill>
                <a:latin typeface="Calibri" panose="020F0502020204030204" pitchFamily="34" charset="0"/>
              </a:rPr>
              <a:t>Cam for fuel injection pump</a:t>
            </a:r>
            <a:endParaRPr lang="ko-KR" altLang="en-US" sz="1300" dirty="0">
              <a:solidFill>
                <a:srgbClr val="000000"/>
              </a:solidFill>
              <a:latin typeface="Calibri" panose="020F0502020204030204" pitchFamily="34" charset="0"/>
            </a:endParaRPr>
          </a:p>
        </p:txBody>
      </p:sp>
      <p:pic>
        <p:nvPicPr>
          <p:cNvPr id="59" name="그림 58">
            <a:extLst>
              <a:ext uri="{FF2B5EF4-FFF2-40B4-BE49-F238E27FC236}">
                <a16:creationId xmlns:a16="http://schemas.microsoft.com/office/drawing/2014/main" id="{B622B9EB-A8DF-713F-32DE-3BEFE53E7422}"/>
              </a:ext>
            </a:extLst>
          </p:cNvPr>
          <p:cNvPicPr>
            <a:picLocks noChangeAspect="1"/>
          </p:cNvPicPr>
          <p:nvPr/>
        </p:nvPicPr>
        <p:blipFill>
          <a:blip r:embed="rId7"/>
          <a:stretch>
            <a:fillRect/>
          </a:stretch>
        </p:blipFill>
        <p:spPr>
          <a:xfrm>
            <a:off x="7703197" y="1753704"/>
            <a:ext cx="1440803" cy="2034075"/>
          </a:xfrm>
          <a:prstGeom prst="rect">
            <a:avLst/>
          </a:prstGeom>
        </p:spPr>
      </p:pic>
    </p:spTree>
    <p:extLst>
      <p:ext uri="{BB962C8B-B14F-4D97-AF65-F5344CB8AC3E}">
        <p14:creationId xmlns:p14="http://schemas.microsoft.com/office/powerpoint/2010/main" val="3676931742"/>
      </p:ext>
    </p:extLst>
  </p:cSld>
  <p:clrMapOvr>
    <a:masterClrMapping/>
  </p:clrMapOvr>
  <p:transition>
    <p:wipe dir="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7BFEF8-2778-DE88-5B1A-9379EF6E55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D4CDF9B-B955-3996-B9B7-FE0789A02740}"/>
              </a:ext>
            </a:extLst>
          </p:cNvPr>
          <p:cNvSpPr>
            <a:spLocks noGrp="1"/>
          </p:cNvSpPr>
          <p:nvPr>
            <p:ph type="title"/>
          </p:nvPr>
        </p:nvSpPr>
        <p:spPr>
          <a:xfrm>
            <a:off x="304799" y="304655"/>
            <a:ext cx="8392313" cy="535531"/>
          </a:xfrm>
        </p:spPr>
        <p:txBody>
          <a:bodyPr/>
          <a:lstStyle/>
          <a:p>
            <a:r>
              <a:rPr lang="en-US" dirty="0"/>
              <a:t>Fuel injection pump (MAN B&amp;W) </a:t>
            </a:r>
          </a:p>
        </p:txBody>
      </p:sp>
      <p:pic>
        <p:nvPicPr>
          <p:cNvPr id="9" name="그림 8">
            <a:extLst>
              <a:ext uri="{FF2B5EF4-FFF2-40B4-BE49-F238E27FC236}">
                <a16:creationId xmlns:a16="http://schemas.microsoft.com/office/drawing/2014/main" id="{9D4B0176-C444-7790-D02F-F326596B60F8}"/>
              </a:ext>
            </a:extLst>
          </p:cNvPr>
          <p:cNvPicPr>
            <a:picLocks noChangeAspect="1"/>
          </p:cNvPicPr>
          <p:nvPr/>
        </p:nvPicPr>
        <p:blipFill>
          <a:blip r:embed="rId3"/>
          <a:stretch>
            <a:fillRect/>
          </a:stretch>
        </p:blipFill>
        <p:spPr>
          <a:xfrm>
            <a:off x="466034" y="968498"/>
            <a:ext cx="3274115" cy="4175002"/>
          </a:xfrm>
          <a:prstGeom prst="rect">
            <a:avLst/>
          </a:prstGeom>
        </p:spPr>
      </p:pic>
      <p:pic>
        <p:nvPicPr>
          <p:cNvPr id="13" name="그림 12">
            <a:extLst>
              <a:ext uri="{FF2B5EF4-FFF2-40B4-BE49-F238E27FC236}">
                <a16:creationId xmlns:a16="http://schemas.microsoft.com/office/drawing/2014/main" id="{BF3A432E-89CE-A651-C6E2-A2717ECB26C1}"/>
              </a:ext>
            </a:extLst>
          </p:cNvPr>
          <p:cNvPicPr>
            <a:picLocks noChangeAspect="1"/>
          </p:cNvPicPr>
          <p:nvPr/>
        </p:nvPicPr>
        <p:blipFill>
          <a:blip r:embed="rId4"/>
          <a:stretch>
            <a:fillRect/>
          </a:stretch>
        </p:blipFill>
        <p:spPr>
          <a:xfrm>
            <a:off x="4026752" y="1055594"/>
            <a:ext cx="3591965" cy="4087906"/>
          </a:xfrm>
          <a:prstGeom prst="rect">
            <a:avLst/>
          </a:prstGeom>
        </p:spPr>
      </p:pic>
      <p:cxnSp>
        <p:nvCxnSpPr>
          <p:cNvPr id="3" name="직선 연결선 2">
            <a:extLst>
              <a:ext uri="{FF2B5EF4-FFF2-40B4-BE49-F238E27FC236}">
                <a16:creationId xmlns:a16="http://schemas.microsoft.com/office/drawing/2014/main" id="{07B83CB5-2F06-C3A7-0487-F732DBAE22DA}"/>
              </a:ext>
            </a:extLst>
          </p:cNvPr>
          <p:cNvCxnSpPr>
            <a:cxnSpLocks/>
          </p:cNvCxnSpPr>
          <p:nvPr/>
        </p:nvCxnSpPr>
        <p:spPr>
          <a:xfrm>
            <a:off x="5920254" y="1648666"/>
            <a:ext cx="935364" cy="0"/>
          </a:xfrm>
          <a:prstGeom prst="line">
            <a:avLst/>
          </a:prstGeom>
          <a:ln w="19050" cap="flat" cmpd="sng" algn="ctr">
            <a:solidFill>
              <a:srgbClr val="FF0000"/>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 name="직선 연결선 4">
            <a:extLst>
              <a:ext uri="{FF2B5EF4-FFF2-40B4-BE49-F238E27FC236}">
                <a16:creationId xmlns:a16="http://schemas.microsoft.com/office/drawing/2014/main" id="{D35E593F-C578-0CD6-6EDC-B980079DF933}"/>
              </a:ext>
            </a:extLst>
          </p:cNvPr>
          <p:cNvCxnSpPr>
            <a:cxnSpLocks/>
          </p:cNvCxnSpPr>
          <p:nvPr/>
        </p:nvCxnSpPr>
        <p:spPr>
          <a:xfrm>
            <a:off x="3438990" y="3579066"/>
            <a:ext cx="275759" cy="0"/>
          </a:xfrm>
          <a:prstGeom prst="line">
            <a:avLst/>
          </a:prstGeom>
          <a:ln w="19050" cap="flat" cmpd="sng" algn="ctr">
            <a:solidFill>
              <a:srgbClr val="FF0000"/>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7" name="직선 연결선 6">
            <a:extLst>
              <a:ext uri="{FF2B5EF4-FFF2-40B4-BE49-F238E27FC236}">
                <a16:creationId xmlns:a16="http://schemas.microsoft.com/office/drawing/2014/main" id="{3B7633E2-2DE6-B52B-4827-6652B979D3D0}"/>
              </a:ext>
            </a:extLst>
          </p:cNvPr>
          <p:cNvCxnSpPr>
            <a:cxnSpLocks/>
          </p:cNvCxnSpPr>
          <p:nvPr/>
        </p:nvCxnSpPr>
        <p:spPr>
          <a:xfrm>
            <a:off x="3438990" y="2974228"/>
            <a:ext cx="275759" cy="0"/>
          </a:xfrm>
          <a:prstGeom prst="line">
            <a:avLst/>
          </a:prstGeom>
          <a:ln w="19050" cap="flat" cmpd="sng" algn="ctr">
            <a:solidFill>
              <a:srgbClr val="FF0000"/>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8" name="직선 연결선 7">
            <a:extLst>
              <a:ext uri="{FF2B5EF4-FFF2-40B4-BE49-F238E27FC236}">
                <a16:creationId xmlns:a16="http://schemas.microsoft.com/office/drawing/2014/main" id="{BB264CBD-EFFE-EF2D-4418-282203FEA642}"/>
              </a:ext>
            </a:extLst>
          </p:cNvPr>
          <p:cNvCxnSpPr>
            <a:cxnSpLocks/>
          </p:cNvCxnSpPr>
          <p:nvPr/>
        </p:nvCxnSpPr>
        <p:spPr>
          <a:xfrm>
            <a:off x="2066596" y="3622768"/>
            <a:ext cx="138441" cy="0"/>
          </a:xfrm>
          <a:prstGeom prst="line">
            <a:avLst/>
          </a:prstGeom>
          <a:ln w="19050" cap="flat" cmpd="sng" algn="ctr">
            <a:solidFill>
              <a:srgbClr val="FF0000"/>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1" name="직선 연결선 10">
            <a:extLst>
              <a:ext uri="{FF2B5EF4-FFF2-40B4-BE49-F238E27FC236}">
                <a16:creationId xmlns:a16="http://schemas.microsoft.com/office/drawing/2014/main" id="{A289E351-96D0-7EE3-CEEE-D633F4FC571A}"/>
              </a:ext>
            </a:extLst>
          </p:cNvPr>
          <p:cNvCxnSpPr>
            <a:cxnSpLocks/>
          </p:cNvCxnSpPr>
          <p:nvPr/>
        </p:nvCxnSpPr>
        <p:spPr>
          <a:xfrm>
            <a:off x="478303" y="2889343"/>
            <a:ext cx="138441" cy="0"/>
          </a:xfrm>
          <a:prstGeom prst="line">
            <a:avLst/>
          </a:prstGeom>
          <a:ln w="19050" cap="flat" cmpd="sng" algn="ctr">
            <a:solidFill>
              <a:srgbClr val="FF0000"/>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2" name="직선 연결선 11">
            <a:extLst>
              <a:ext uri="{FF2B5EF4-FFF2-40B4-BE49-F238E27FC236}">
                <a16:creationId xmlns:a16="http://schemas.microsoft.com/office/drawing/2014/main" id="{2A82D17B-8C2A-28D9-8A68-8D76FB026ACB}"/>
              </a:ext>
            </a:extLst>
          </p:cNvPr>
          <p:cNvCxnSpPr>
            <a:cxnSpLocks/>
          </p:cNvCxnSpPr>
          <p:nvPr/>
        </p:nvCxnSpPr>
        <p:spPr>
          <a:xfrm>
            <a:off x="5920254" y="1511954"/>
            <a:ext cx="648634" cy="0"/>
          </a:xfrm>
          <a:prstGeom prst="line">
            <a:avLst/>
          </a:prstGeom>
          <a:ln w="19050" cap="flat" cmpd="sng" algn="ctr">
            <a:solidFill>
              <a:srgbClr val="FF0000"/>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5" name="직선 연결선 14">
            <a:extLst>
              <a:ext uri="{FF2B5EF4-FFF2-40B4-BE49-F238E27FC236}">
                <a16:creationId xmlns:a16="http://schemas.microsoft.com/office/drawing/2014/main" id="{43285F67-1CE5-183F-12A2-11CA007181D4}"/>
              </a:ext>
            </a:extLst>
          </p:cNvPr>
          <p:cNvCxnSpPr>
            <a:cxnSpLocks/>
          </p:cNvCxnSpPr>
          <p:nvPr/>
        </p:nvCxnSpPr>
        <p:spPr>
          <a:xfrm>
            <a:off x="4053648" y="2930804"/>
            <a:ext cx="888147" cy="0"/>
          </a:xfrm>
          <a:prstGeom prst="line">
            <a:avLst/>
          </a:prstGeom>
          <a:ln w="19050" cap="flat" cmpd="sng" algn="ctr">
            <a:solidFill>
              <a:srgbClr val="FF0000"/>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6A8B43FE-1E7C-BADF-F571-2CCD24979276}"/>
              </a:ext>
            </a:extLst>
          </p:cNvPr>
          <p:cNvSpPr txBox="1"/>
          <p:nvPr/>
        </p:nvSpPr>
        <p:spPr>
          <a:xfrm>
            <a:off x="3271931" y="3592514"/>
            <a:ext cx="609876" cy="230832"/>
          </a:xfrm>
          <a:prstGeom prst="rect">
            <a:avLst/>
          </a:prstGeom>
          <a:noFill/>
        </p:spPr>
        <p:txBody>
          <a:bodyPr wrap="square" rtlCol="0">
            <a:spAutoFit/>
          </a:bodyPr>
          <a:lstStyle/>
          <a:p>
            <a:pPr>
              <a:lnSpc>
                <a:spcPct val="90000"/>
              </a:lnSpc>
            </a:pPr>
            <a:r>
              <a:rPr lang="en-US" altLang="ko-KR" sz="1000" b="1" dirty="0">
                <a:solidFill>
                  <a:srgbClr val="000000"/>
                </a:solidFill>
                <a:latin typeface="Calibri" panose="020F0502020204030204" pitchFamily="34" charset="0"/>
              </a:rPr>
              <a:t>Plunger</a:t>
            </a:r>
            <a:endParaRPr lang="ko-KR" altLang="en-US" sz="1000" b="1" dirty="0">
              <a:solidFill>
                <a:srgbClr val="000000"/>
              </a:solidFill>
              <a:latin typeface="Calibri" panose="020F0502020204030204" pitchFamily="34" charset="0"/>
            </a:endParaRPr>
          </a:p>
        </p:txBody>
      </p:sp>
      <p:sp>
        <p:nvSpPr>
          <p:cNvPr id="18" name="TextBox 17">
            <a:extLst>
              <a:ext uri="{FF2B5EF4-FFF2-40B4-BE49-F238E27FC236}">
                <a16:creationId xmlns:a16="http://schemas.microsoft.com/office/drawing/2014/main" id="{1FE43177-BCF6-19F4-1BCD-96EA2379B27B}"/>
              </a:ext>
            </a:extLst>
          </p:cNvPr>
          <p:cNvSpPr txBox="1"/>
          <p:nvPr/>
        </p:nvSpPr>
        <p:spPr>
          <a:xfrm>
            <a:off x="3316146" y="2679240"/>
            <a:ext cx="557117" cy="230832"/>
          </a:xfrm>
          <a:prstGeom prst="rect">
            <a:avLst/>
          </a:prstGeom>
          <a:noFill/>
        </p:spPr>
        <p:txBody>
          <a:bodyPr wrap="square" rtlCol="0">
            <a:spAutoFit/>
          </a:bodyPr>
          <a:lstStyle/>
          <a:p>
            <a:pPr>
              <a:lnSpc>
                <a:spcPct val="90000"/>
              </a:lnSpc>
            </a:pPr>
            <a:r>
              <a:rPr lang="en-US" altLang="ko-KR" sz="1000" b="1" dirty="0">
                <a:solidFill>
                  <a:srgbClr val="000000"/>
                </a:solidFill>
                <a:latin typeface="Calibri" panose="020F0502020204030204" pitchFamily="34" charset="0"/>
              </a:rPr>
              <a:t>Barrel</a:t>
            </a:r>
            <a:endParaRPr lang="ko-KR" altLang="en-US" sz="1000" b="1" dirty="0">
              <a:solidFill>
                <a:srgbClr val="000000"/>
              </a:solidFill>
              <a:latin typeface="Calibri" panose="020F0502020204030204" pitchFamily="34" charset="0"/>
            </a:endParaRPr>
          </a:p>
        </p:txBody>
      </p:sp>
      <p:sp>
        <p:nvSpPr>
          <p:cNvPr id="19" name="TextBox 18">
            <a:extLst>
              <a:ext uri="{FF2B5EF4-FFF2-40B4-BE49-F238E27FC236}">
                <a16:creationId xmlns:a16="http://schemas.microsoft.com/office/drawing/2014/main" id="{64B65BCD-D557-78C1-8EA4-095BB14042B2}"/>
              </a:ext>
            </a:extLst>
          </p:cNvPr>
          <p:cNvSpPr txBox="1"/>
          <p:nvPr/>
        </p:nvSpPr>
        <p:spPr>
          <a:xfrm>
            <a:off x="179431" y="4175002"/>
            <a:ext cx="766436" cy="369332"/>
          </a:xfrm>
          <a:prstGeom prst="rect">
            <a:avLst/>
          </a:prstGeom>
          <a:noFill/>
        </p:spPr>
        <p:txBody>
          <a:bodyPr wrap="square" rtlCol="0">
            <a:spAutoFit/>
          </a:bodyPr>
          <a:lstStyle/>
          <a:p>
            <a:pPr>
              <a:lnSpc>
                <a:spcPct val="90000"/>
              </a:lnSpc>
            </a:pPr>
            <a:r>
              <a:rPr lang="en-US" altLang="ko-KR" sz="1000" b="1" dirty="0">
                <a:solidFill>
                  <a:srgbClr val="000000"/>
                </a:solidFill>
                <a:latin typeface="Calibri" panose="020F0502020204030204" pitchFamily="34" charset="0"/>
              </a:rPr>
              <a:t>Regulating rod</a:t>
            </a:r>
            <a:endParaRPr lang="ko-KR" altLang="en-US" sz="1000" b="1" dirty="0">
              <a:solidFill>
                <a:srgbClr val="000000"/>
              </a:solidFill>
              <a:latin typeface="Calibri" panose="020F0502020204030204" pitchFamily="34" charset="0"/>
            </a:endParaRPr>
          </a:p>
        </p:txBody>
      </p:sp>
      <p:sp>
        <p:nvSpPr>
          <p:cNvPr id="20" name="TextBox 19">
            <a:extLst>
              <a:ext uri="{FF2B5EF4-FFF2-40B4-BE49-F238E27FC236}">
                <a16:creationId xmlns:a16="http://schemas.microsoft.com/office/drawing/2014/main" id="{12DBAE8D-A69E-4D37-7289-EDBD6673AE20}"/>
              </a:ext>
            </a:extLst>
          </p:cNvPr>
          <p:cNvSpPr txBox="1"/>
          <p:nvPr/>
        </p:nvSpPr>
        <p:spPr>
          <a:xfrm>
            <a:off x="2161603" y="3463650"/>
            <a:ext cx="660073" cy="230832"/>
          </a:xfrm>
          <a:prstGeom prst="rect">
            <a:avLst/>
          </a:prstGeom>
          <a:noFill/>
        </p:spPr>
        <p:txBody>
          <a:bodyPr wrap="square" rtlCol="0">
            <a:spAutoFit/>
          </a:bodyPr>
          <a:lstStyle/>
          <a:p>
            <a:pPr>
              <a:lnSpc>
                <a:spcPct val="90000"/>
              </a:lnSpc>
            </a:pPr>
            <a:r>
              <a:rPr lang="en-US" altLang="ko-KR" sz="1000" b="1" dirty="0">
                <a:solidFill>
                  <a:srgbClr val="000000"/>
                </a:solidFill>
                <a:latin typeface="Calibri" panose="020F0502020204030204" pitchFamily="34" charset="0"/>
              </a:rPr>
              <a:t>Gear rim</a:t>
            </a:r>
            <a:endParaRPr lang="ko-KR" altLang="en-US" sz="1000" b="1" dirty="0">
              <a:solidFill>
                <a:srgbClr val="000000"/>
              </a:solidFill>
              <a:latin typeface="Calibri" panose="020F0502020204030204" pitchFamily="34" charset="0"/>
            </a:endParaRPr>
          </a:p>
        </p:txBody>
      </p:sp>
      <p:cxnSp>
        <p:nvCxnSpPr>
          <p:cNvPr id="21" name="직선 화살표 연결선 20">
            <a:extLst>
              <a:ext uri="{FF2B5EF4-FFF2-40B4-BE49-F238E27FC236}">
                <a16:creationId xmlns:a16="http://schemas.microsoft.com/office/drawing/2014/main" id="{01805987-54F2-7A60-5536-60D7FAA62FC8}"/>
              </a:ext>
            </a:extLst>
          </p:cNvPr>
          <p:cNvCxnSpPr>
            <a:cxnSpLocks/>
          </p:cNvCxnSpPr>
          <p:nvPr/>
        </p:nvCxnSpPr>
        <p:spPr>
          <a:xfrm flipH="1">
            <a:off x="324376" y="2930804"/>
            <a:ext cx="153927" cy="1244198"/>
          </a:xfrm>
          <a:prstGeom prst="straightConnector1">
            <a:avLst/>
          </a:prstGeom>
          <a:ln w="19050" cap="flat" cmpd="sng" algn="ctr">
            <a:solidFill>
              <a:srgbClr val="FF000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71055116"/>
      </p:ext>
    </p:extLst>
  </p:cSld>
  <p:clrMapOvr>
    <a:masterClrMapping/>
  </p:clrMapOvr>
  <p:transition>
    <p:wipe dir="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6625C0-7264-E4AA-D899-450E2486AAB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3181E29-7AD1-6BD7-C558-DD18F404775D}"/>
              </a:ext>
            </a:extLst>
          </p:cNvPr>
          <p:cNvSpPr>
            <a:spLocks noGrp="1"/>
          </p:cNvSpPr>
          <p:nvPr>
            <p:ph type="title"/>
          </p:nvPr>
        </p:nvSpPr>
        <p:spPr>
          <a:xfrm>
            <a:off x="304799" y="304655"/>
            <a:ext cx="8392313" cy="535531"/>
          </a:xfrm>
        </p:spPr>
        <p:txBody>
          <a:bodyPr/>
          <a:lstStyle/>
          <a:p>
            <a:r>
              <a:rPr lang="en-US" dirty="0"/>
              <a:t>Fuel injection pump</a:t>
            </a:r>
          </a:p>
        </p:txBody>
      </p:sp>
      <p:sp>
        <p:nvSpPr>
          <p:cNvPr id="3" name="Text Placeholder 2">
            <a:extLst>
              <a:ext uri="{FF2B5EF4-FFF2-40B4-BE49-F238E27FC236}">
                <a16:creationId xmlns:a16="http://schemas.microsoft.com/office/drawing/2014/main" id="{874B391E-9F66-3FEC-7DDE-EBD957748EFC}"/>
              </a:ext>
            </a:extLst>
          </p:cNvPr>
          <p:cNvSpPr>
            <a:spLocks noGrp="1"/>
          </p:cNvSpPr>
          <p:nvPr>
            <p:ph type="body" sz="quarter" idx="10"/>
          </p:nvPr>
        </p:nvSpPr>
        <p:spPr>
          <a:xfrm>
            <a:off x="304800" y="1101144"/>
            <a:ext cx="8534400" cy="3528811"/>
          </a:xfrm>
        </p:spPr>
        <p:txBody>
          <a:bodyPr>
            <a:normAutofit/>
          </a:bodyPr>
          <a:lstStyle/>
          <a:p>
            <a:pPr marL="0" indent="0">
              <a:spcAft>
                <a:spcPts val="1000"/>
              </a:spcAft>
              <a:buNone/>
            </a:pPr>
            <a:r>
              <a:rPr lang="en-US" altLang="ko-KR" sz="1600" dirty="0"/>
              <a:t>The injection amount of the pump is regulated by transversal displacement of a toothed rack in the side of the pump housing. The plunger, which is fixed to the gear rim, rotates as the regulating rod (fuel rack) moves back and forth. </a:t>
            </a:r>
            <a:r>
              <a:rPr lang="en-US" altLang="ko-KR" sz="1600" dirty="0">
                <a:solidFill>
                  <a:srgbClr val="000000"/>
                </a:solidFill>
              </a:rPr>
              <a:t>As the plunger rotates, the amount of oil flowing out through the </a:t>
            </a:r>
            <a:r>
              <a:rPr lang="en-US" altLang="ko-KR" sz="1600" dirty="0" err="1">
                <a:solidFill>
                  <a:srgbClr val="000000"/>
                </a:solidFill>
              </a:rPr>
              <a:t>spillport</a:t>
            </a:r>
            <a:r>
              <a:rPr lang="en-US" altLang="ko-KR" sz="1600" dirty="0">
                <a:solidFill>
                  <a:srgbClr val="000000"/>
                </a:solidFill>
              </a:rPr>
              <a:t> changes, and accordingly, the amount of pressurized oil flowing to the outlet (to the high pressure pipe then fuel injection valve) changes.</a:t>
            </a:r>
          </a:p>
          <a:p>
            <a:pPr marL="0" indent="0">
              <a:spcAft>
                <a:spcPts val="1000"/>
              </a:spcAft>
              <a:buNone/>
            </a:pPr>
            <a:endParaRPr lang="en-US" sz="1600" dirty="0">
              <a:solidFill>
                <a:srgbClr val="000000"/>
              </a:solidFill>
            </a:endParaRPr>
          </a:p>
        </p:txBody>
      </p:sp>
      <p:pic>
        <p:nvPicPr>
          <p:cNvPr id="1034" name="Picture 10" descr="Jerk-type or Plunger-type Fuel Injection Pump - Working and Animation on  Make a GIF">
            <a:extLst>
              <a:ext uri="{FF2B5EF4-FFF2-40B4-BE49-F238E27FC236}">
                <a16:creationId xmlns:a16="http://schemas.microsoft.com/office/drawing/2014/main" id="{4E1FBA7C-AA50-D59B-37E5-3DBDCC97741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5155" y="2884078"/>
            <a:ext cx="2434804" cy="1363490"/>
          </a:xfrm>
          <a:prstGeom prst="rect">
            <a:avLst/>
          </a:prstGeom>
          <a:noFill/>
          <a:extLst>
            <a:ext uri="{909E8E84-426E-40DD-AFC4-6F175D3DCCD1}">
              <a14:hiddenFill xmlns:a14="http://schemas.microsoft.com/office/drawing/2010/main">
                <a:solidFill>
                  <a:srgbClr val="FFFFFF"/>
                </a:solidFill>
              </a14:hiddenFill>
            </a:ext>
          </a:extLst>
        </p:spPr>
      </p:pic>
      <p:pic>
        <p:nvPicPr>
          <p:cNvPr id="6" name="온라인 미디어 5" title="In-line Injector Pump Part (1 / 2)">
            <a:hlinkClick r:id="" action="ppaction://media"/>
            <a:extLst>
              <a:ext uri="{FF2B5EF4-FFF2-40B4-BE49-F238E27FC236}">
                <a16:creationId xmlns:a16="http://schemas.microsoft.com/office/drawing/2014/main" id="{80ECAC76-EB59-00E5-9860-720F39124B20}"/>
              </a:ext>
            </a:extLst>
          </p:cNvPr>
          <p:cNvPicPr>
            <a:picLocks noRot="1" noChangeAspect="1"/>
          </p:cNvPicPr>
          <p:nvPr>
            <a:videoFile r:link="rId1"/>
          </p:nvPr>
        </p:nvPicPr>
        <p:blipFill>
          <a:blip r:embed="rId5"/>
          <a:stretch>
            <a:fillRect/>
          </a:stretch>
        </p:blipFill>
        <p:spPr>
          <a:xfrm>
            <a:off x="4089213" y="2299447"/>
            <a:ext cx="5034150" cy="2844053"/>
          </a:xfrm>
          <a:prstGeom prst="rect">
            <a:avLst/>
          </a:prstGeom>
        </p:spPr>
      </p:pic>
      <p:pic>
        <p:nvPicPr>
          <p:cNvPr id="9" name="Picture 6" descr="Numerical Analysis of the Structural and Flow Rate Characteristics ...">
            <a:extLst>
              <a:ext uri="{FF2B5EF4-FFF2-40B4-BE49-F238E27FC236}">
                <a16:creationId xmlns:a16="http://schemas.microsoft.com/office/drawing/2014/main" id="{BDE3A589-B5F5-56EA-B4D8-E6A63476671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21911" y="2470896"/>
            <a:ext cx="1295350" cy="25011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1062739"/>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043209-5923-8375-D03A-22A231FD534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B8CA0D5-0B37-3BAF-FEC4-DC485B512925}"/>
              </a:ext>
            </a:extLst>
          </p:cNvPr>
          <p:cNvSpPr>
            <a:spLocks noGrp="1"/>
          </p:cNvSpPr>
          <p:nvPr>
            <p:ph type="title"/>
          </p:nvPr>
        </p:nvSpPr>
        <p:spPr>
          <a:xfrm>
            <a:off x="304799" y="304655"/>
            <a:ext cx="8392313" cy="535531"/>
          </a:xfrm>
        </p:spPr>
        <p:txBody>
          <a:bodyPr/>
          <a:lstStyle/>
          <a:p>
            <a:r>
              <a:rPr lang="en-US" dirty="0"/>
              <a:t>Fuel injection pump</a:t>
            </a:r>
          </a:p>
        </p:txBody>
      </p:sp>
      <p:sp>
        <p:nvSpPr>
          <p:cNvPr id="3" name="Text Placeholder 2">
            <a:extLst>
              <a:ext uri="{FF2B5EF4-FFF2-40B4-BE49-F238E27FC236}">
                <a16:creationId xmlns:a16="http://schemas.microsoft.com/office/drawing/2014/main" id="{5AF613EF-8219-7EB6-ECF3-AB5B7F717929}"/>
              </a:ext>
            </a:extLst>
          </p:cNvPr>
          <p:cNvSpPr>
            <a:spLocks noGrp="1"/>
          </p:cNvSpPr>
          <p:nvPr>
            <p:ph type="body" sz="quarter" idx="10"/>
          </p:nvPr>
        </p:nvSpPr>
        <p:spPr>
          <a:xfrm>
            <a:off x="304800" y="1101144"/>
            <a:ext cx="8534400" cy="3528811"/>
          </a:xfrm>
        </p:spPr>
        <p:txBody>
          <a:bodyPr>
            <a:normAutofit/>
          </a:bodyPr>
          <a:lstStyle/>
          <a:p>
            <a:pPr marL="0" indent="0">
              <a:spcAft>
                <a:spcPts val="1000"/>
              </a:spcAft>
              <a:buNone/>
            </a:pPr>
            <a:r>
              <a:rPr lang="en-US" altLang="ko-KR" sz="1600" dirty="0"/>
              <a:t>The plunger performs reciprocating motion by the cam on the camshaft.</a:t>
            </a:r>
            <a:endParaRPr lang="en-US" sz="1600" dirty="0">
              <a:solidFill>
                <a:srgbClr val="000000"/>
              </a:solidFill>
            </a:endParaRPr>
          </a:p>
        </p:txBody>
      </p:sp>
      <p:pic>
        <p:nvPicPr>
          <p:cNvPr id="1028" name="Picture 4" descr="Fuel injection pump animation on Make a GIF">
            <a:extLst>
              <a:ext uri="{FF2B5EF4-FFF2-40B4-BE49-F238E27FC236}">
                <a16:creationId xmlns:a16="http://schemas.microsoft.com/office/drawing/2014/main" id="{4A85DCBC-F4E5-0F6A-CA6E-264D7F55FF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7394" y="1686485"/>
            <a:ext cx="5185523" cy="345701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Numerical Analysis of the Structural and Flow Rate Characteristics ...">
            <a:extLst>
              <a:ext uri="{FF2B5EF4-FFF2-40B4-BE49-F238E27FC236}">
                <a16:creationId xmlns:a16="http://schemas.microsoft.com/office/drawing/2014/main" id="{E00EBF92-6EB1-37AA-A42D-8EA713476C8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48920" y="1686484"/>
            <a:ext cx="1790392" cy="345701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Jerk-type or Plunger-type Fuel Injection Pump - Working and Animation on  Make a GIF">
            <a:extLst>
              <a:ext uri="{FF2B5EF4-FFF2-40B4-BE49-F238E27FC236}">
                <a16:creationId xmlns:a16="http://schemas.microsoft.com/office/drawing/2014/main" id="{155E3AFF-175F-FD80-AEA8-3914276EAB9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43563" y="1609323"/>
            <a:ext cx="2510117" cy="1411941"/>
          </a:xfrm>
          <a:prstGeom prst="rect">
            <a:avLst/>
          </a:prstGeom>
          <a:noFill/>
          <a:extLst>
            <a:ext uri="{909E8E84-426E-40DD-AFC4-6F175D3DCCD1}">
              <a14:hiddenFill xmlns:a14="http://schemas.microsoft.com/office/drawing/2010/main">
                <a:solidFill>
                  <a:srgbClr val="FFFFFF"/>
                </a:solidFill>
              </a14:hiddenFill>
            </a:ext>
          </a:extLst>
        </p:spPr>
      </p:pic>
      <p:cxnSp>
        <p:nvCxnSpPr>
          <p:cNvPr id="4" name="직선 화살표 연결선 3">
            <a:extLst>
              <a:ext uri="{FF2B5EF4-FFF2-40B4-BE49-F238E27FC236}">
                <a16:creationId xmlns:a16="http://schemas.microsoft.com/office/drawing/2014/main" id="{E7C9EF78-239E-D8E7-A44F-729F375DFD40}"/>
              </a:ext>
            </a:extLst>
          </p:cNvPr>
          <p:cNvCxnSpPr>
            <a:cxnSpLocks/>
            <a:stCxn id="11" idx="3"/>
          </p:cNvCxnSpPr>
          <p:nvPr/>
        </p:nvCxnSpPr>
        <p:spPr>
          <a:xfrm>
            <a:off x="1093696" y="2217455"/>
            <a:ext cx="1172134" cy="265273"/>
          </a:xfrm>
          <a:prstGeom prst="straightConnector1">
            <a:avLst/>
          </a:prstGeom>
          <a:ln w="19050" cap="flat" cmpd="sng" algn="ctr">
            <a:solidFill>
              <a:srgbClr val="FF000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7" name="직선 화살표 연결선 6">
            <a:extLst>
              <a:ext uri="{FF2B5EF4-FFF2-40B4-BE49-F238E27FC236}">
                <a16:creationId xmlns:a16="http://schemas.microsoft.com/office/drawing/2014/main" id="{C7F7B1E0-7634-75C5-EE30-77869BEA35CE}"/>
              </a:ext>
            </a:extLst>
          </p:cNvPr>
          <p:cNvCxnSpPr>
            <a:cxnSpLocks/>
          </p:cNvCxnSpPr>
          <p:nvPr/>
        </p:nvCxnSpPr>
        <p:spPr>
          <a:xfrm>
            <a:off x="2861983" y="2646829"/>
            <a:ext cx="867335" cy="188914"/>
          </a:xfrm>
          <a:prstGeom prst="straightConnector1">
            <a:avLst/>
          </a:prstGeom>
          <a:ln w="19050" cap="flat" cmpd="sng" algn="ctr">
            <a:solidFill>
              <a:srgbClr val="FF000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8" name="직선 화살표 연결선 7">
            <a:extLst>
              <a:ext uri="{FF2B5EF4-FFF2-40B4-BE49-F238E27FC236}">
                <a16:creationId xmlns:a16="http://schemas.microsoft.com/office/drawing/2014/main" id="{F4D27CFF-284E-460E-6FE8-624CD9933CCD}"/>
              </a:ext>
            </a:extLst>
          </p:cNvPr>
          <p:cNvCxnSpPr>
            <a:cxnSpLocks/>
          </p:cNvCxnSpPr>
          <p:nvPr/>
        </p:nvCxnSpPr>
        <p:spPr>
          <a:xfrm flipV="1">
            <a:off x="2543736" y="1734342"/>
            <a:ext cx="0" cy="399257"/>
          </a:xfrm>
          <a:prstGeom prst="straightConnector1">
            <a:avLst/>
          </a:prstGeom>
          <a:ln w="19050" cap="flat" cmpd="sng" algn="ctr">
            <a:solidFill>
              <a:srgbClr val="FF000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D47BAAA2-625E-D340-40A2-B80359CD5798}"/>
              </a:ext>
            </a:extLst>
          </p:cNvPr>
          <p:cNvSpPr txBox="1"/>
          <p:nvPr/>
        </p:nvSpPr>
        <p:spPr>
          <a:xfrm>
            <a:off x="536579" y="2074339"/>
            <a:ext cx="557117" cy="286232"/>
          </a:xfrm>
          <a:prstGeom prst="rect">
            <a:avLst/>
          </a:prstGeom>
          <a:noFill/>
        </p:spPr>
        <p:txBody>
          <a:bodyPr wrap="square" rtlCol="0">
            <a:spAutoFit/>
          </a:bodyPr>
          <a:lstStyle/>
          <a:p>
            <a:pPr>
              <a:lnSpc>
                <a:spcPct val="90000"/>
              </a:lnSpc>
            </a:pPr>
            <a:r>
              <a:rPr lang="en-US" altLang="ko-KR" sz="1400" dirty="0">
                <a:solidFill>
                  <a:srgbClr val="000000"/>
                </a:solidFill>
                <a:latin typeface="Calibri" panose="020F0502020204030204" pitchFamily="34" charset="0"/>
              </a:rPr>
              <a:t>Inlet</a:t>
            </a:r>
            <a:endParaRPr lang="ko-KR" altLang="en-US" sz="1400" dirty="0">
              <a:solidFill>
                <a:srgbClr val="000000"/>
              </a:solidFill>
              <a:latin typeface="Calibri" panose="020F0502020204030204" pitchFamily="34" charset="0"/>
            </a:endParaRPr>
          </a:p>
        </p:txBody>
      </p:sp>
      <p:sp>
        <p:nvSpPr>
          <p:cNvPr id="14" name="TextBox 13">
            <a:extLst>
              <a:ext uri="{FF2B5EF4-FFF2-40B4-BE49-F238E27FC236}">
                <a16:creationId xmlns:a16="http://schemas.microsoft.com/office/drawing/2014/main" id="{D97687E8-882A-8AC3-787A-C2CD8BF36103}"/>
              </a:ext>
            </a:extLst>
          </p:cNvPr>
          <p:cNvSpPr txBox="1"/>
          <p:nvPr/>
        </p:nvSpPr>
        <p:spPr>
          <a:xfrm>
            <a:off x="3729318" y="2722433"/>
            <a:ext cx="930088" cy="286232"/>
          </a:xfrm>
          <a:prstGeom prst="rect">
            <a:avLst/>
          </a:prstGeom>
          <a:noFill/>
        </p:spPr>
        <p:txBody>
          <a:bodyPr wrap="square" rtlCol="0">
            <a:spAutoFit/>
          </a:bodyPr>
          <a:lstStyle/>
          <a:p>
            <a:pPr>
              <a:lnSpc>
                <a:spcPct val="90000"/>
              </a:lnSpc>
            </a:pPr>
            <a:r>
              <a:rPr lang="en-US" altLang="ko-KR" sz="1400" dirty="0" err="1">
                <a:solidFill>
                  <a:srgbClr val="000000"/>
                </a:solidFill>
                <a:latin typeface="Calibri" panose="020F0502020204030204" pitchFamily="34" charset="0"/>
              </a:rPr>
              <a:t>Spillport</a:t>
            </a:r>
            <a:endParaRPr lang="ko-KR" altLang="en-US" sz="1400" dirty="0">
              <a:solidFill>
                <a:srgbClr val="000000"/>
              </a:solidFill>
              <a:latin typeface="Calibri" panose="020F0502020204030204" pitchFamily="34" charset="0"/>
            </a:endParaRPr>
          </a:p>
        </p:txBody>
      </p:sp>
      <p:sp>
        <p:nvSpPr>
          <p:cNvPr id="15" name="TextBox 14">
            <a:extLst>
              <a:ext uri="{FF2B5EF4-FFF2-40B4-BE49-F238E27FC236}">
                <a16:creationId xmlns:a16="http://schemas.microsoft.com/office/drawing/2014/main" id="{4801C337-F510-D8F4-FBC9-A881BAECF2E5}"/>
              </a:ext>
            </a:extLst>
          </p:cNvPr>
          <p:cNvSpPr txBox="1"/>
          <p:nvPr/>
        </p:nvSpPr>
        <p:spPr>
          <a:xfrm>
            <a:off x="3153332" y="1610909"/>
            <a:ext cx="1478058" cy="867930"/>
          </a:xfrm>
          <a:prstGeom prst="rect">
            <a:avLst/>
          </a:prstGeom>
          <a:noFill/>
        </p:spPr>
        <p:txBody>
          <a:bodyPr wrap="square" rtlCol="0">
            <a:spAutoFit/>
          </a:bodyPr>
          <a:lstStyle/>
          <a:p>
            <a:pPr>
              <a:lnSpc>
                <a:spcPct val="90000"/>
              </a:lnSpc>
            </a:pPr>
            <a:r>
              <a:rPr lang="en-US" altLang="ko-KR" sz="1400" dirty="0">
                <a:solidFill>
                  <a:srgbClr val="000000"/>
                </a:solidFill>
                <a:latin typeface="Calibri" panose="020F0502020204030204" pitchFamily="34" charset="0"/>
              </a:rPr>
              <a:t>Outlet to high pressure pipe and fuel injection valve </a:t>
            </a:r>
            <a:endParaRPr lang="ko-KR" altLang="en-US" sz="1400" dirty="0">
              <a:solidFill>
                <a:srgbClr val="000000"/>
              </a:solidFill>
              <a:latin typeface="Calibri" panose="020F0502020204030204" pitchFamily="34" charset="0"/>
            </a:endParaRPr>
          </a:p>
        </p:txBody>
      </p:sp>
      <p:cxnSp>
        <p:nvCxnSpPr>
          <p:cNvPr id="16" name="직선 연결선 15">
            <a:extLst>
              <a:ext uri="{FF2B5EF4-FFF2-40B4-BE49-F238E27FC236}">
                <a16:creationId xmlns:a16="http://schemas.microsoft.com/office/drawing/2014/main" id="{097D73F2-667A-EC89-7FAD-8AC99D186707}"/>
              </a:ext>
            </a:extLst>
          </p:cNvPr>
          <p:cNvCxnSpPr>
            <a:cxnSpLocks/>
          </p:cNvCxnSpPr>
          <p:nvPr/>
        </p:nvCxnSpPr>
        <p:spPr>
          <a:xfrm>
            <a:off x="2643470" y="1943660"/>
            <a:ext cx="517713" cy="0"/>
          </a:xfrm>
          <a:prstGeom prst="line">
            <a:avLst/>
          </a:prstGeom>
          <a:ln w="19050" cap="flat" cmpd="sng" algn="ctr">
            <a:solidFill>
              <a:srgbClr val="FF0000"/>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pic>
        <p:nvPicPr>
          <p:cNvPr id="6" name="그림 5">
            <a:extLst>
              <a:ext uri="{FF2B5EF4-FFF2-40B4-BE49-F238E27FC236}">
                <a16:creationId xmlns:a16="http://schemas.microsoft.com/office/drawing/2014/main" id="{DAA253B8-0614-ADC0-83A2-5FA1B7650057}"/>
              </a:ext>
            </a:extLst>
          </p:cNvPr>
          <p:cNvPicPr>
            <a:picLocks noChangeAspect="1"/>
          </p:cNvPicPr>
          <p:nvPr/>
        </p:nvPicPr>
        <p:blipFill>
          <a:blip r:embed="rId6"/>
          <a:stretch>
            <a:fillRect/>
          </a:stretch>
        </p:blipFill>
        <p:spPr>
          <a:xfrm>
            <a:off x="6630115" y="3093499"/>
            <a:ext cx="2510117" cy="1520704"/>
          </a:xfrm>
          <a:prstGeom prst="rect">
            <a:avLst/>
          </a:prstGeom>
        </p:spPr>
      </p:pic>
    </p:spTree>
    <p:extLst>
      <p:ext uri="{BB962C8B-B14F-4D97-AF65-F5344CB8AC3E}">
        <p14:creationId xmlns:p14="http://schemas.microsoft.com/office/powerpoint/2010/main" val="3596256150"/>
      </p:ext>
    </p:extLst>
  </p:cSld>
  <p:clrMapOvr>
    <a:masterClrMapping/>
  </p:clrMapOvr>
  <p:transition>
    <p:wipe dir="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F69E04-ED3A-346A-FE50-FA1C323DA64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6E02435-4BDB-4214-4BDC-FB53595F40B0}"/>
              </a:ext>
            </a:extLst>
          </p:cNvPr>
          <p:cNvSpPr>
            <a:spLocks noGrp="1"/>
          </p:cNvSpPr>
          <p:nvPr>
            <p:ph type="title"/>
          </p:nvPr>
        </p:nvSpPr>
        <p:spPr>
          <a:xfrm>
            <a:off x="304799" y="304655"/>
            <a:ext cx="8392313" cy="535531"/>
          </a:xfrm>
        </p:spPr>
        <p:txBody>
          <a:bodyPr/>
          <a:lstStyle/>
          <a:p>
            <a:r>
              <a:rPr lang="en-US" dirty="0"/>
              <a:t>Fuel injection pump</a:t>
            </a:r>
          </a:p>
        </p:txBody>
      </p:sp>
      <p:pic>
        <p:nvPicPr>
          <p:cNvPr id="9" name="온라인 미디어 8" title="How Helix Fuel Pumps Work! (Jerk Piston Variable Injection Pump)">
            <a:hlinkClick r:id="" action="ppaction://media"/>
            <a:extLst>
              <a:ext uri="{FF2B5EF4-FFF2-40B4-BE49-F238E27FC236}">
                <a16:creationId xmlns:a16="http://schemas.microsoft.com/office/drawing/2014/main" id="{92A91BAC-153D-52D2-9991-794951BFC809}"/>
              </a:ext>
            </a:extLst>
          </p:cNvPr>
          <p:cNvPicPr>
            <a:picLocks noRot="1" noChangeAspect="1"/>
          </p:cNvPicPr>
          <p:nvPr>
            <a:videoFile r:link="rId1"/>
          </p:nvPr>
        </p:nvPicPr>
        <p:blipFill>
          <a:blip r:embed="rId4"/>
          <a:stretch>
            <a:fillRect/>
          </a:stretch>
        </p:blipFill>
        <p:spPr>
          <a:xfrm>
            <a:off x="1238406" y="840186"/>
            <a:ext cx="6667187" cy="3766641"/>
          </a:xfrm>
          <a:prstGeom prst="rect">
            <a:avLst/>
          </a:prstGeom>
        </p:spPr>
      </p:pic>
    </p:spTree>
    <p:extLst>
      <p:ext uri="{BB962C8B-B14F-4D97-AF65-F5344CB8AC3E}">
        <p14:creationId xmlns:p14="http://schemas.microsoft.com/office/powerpoint/2010/main" val="1028408575"/>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F4FA0F-510A-1334-FB54-F15F2423C2F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4DCC4CF-2B56-2260-2A73-628C6E19E7FE}"/>
              </a:ext>
            </a:extLst>
          </p:cNvPr>
          <p:cNvSpPr>
            <a:spLocks noGrp="1"/>
          </p:cNvSpPr>
          <p:nvPr>
            <p:ph type="title"/>
          </p:nvPr>
        </p:nvSpPr>
        <p:spPr>
          <a:xfrm>
            <a:off x="304799" y="304655"/>
            <a:ext cx="8392313" cy="535531"/>
          </a:xfrm>
        </p:spPr>
        <p:txBody>
          <a:bodyPr/>
          <a:lstStyle/>
          <a:p>
            <a:r>
              <a:rPr lang="en-US" dirty="0"/>
              <a:t>Fuel injection pump (</a:t>
            </a:r>
            <a:r>
              <a:rPr lang="en-US" dirty="0" err="1"/>
              <a:t>HiMSEN</a:t>
            </a:r>
            <a:r>
              <a:rPr lang="en-US" dirty="0"/>
              <a:t>)</a:t>
            </a:r>
          </a:p>
        </p:txBody>
      </p:sp>
      <p:pic>
        <p:nvPicPr>
          <p:cNvPr id="4" name="그림 3">
            <a:extLst>
              <a:ext uri="{FF2B5EF4-FFF2-40B4-BE49-F238E27FC236}">
                <a16:creationId xmlns:a16="http://schemas.microsoft.com/office/drawing/2014/main" id="{EC21E684-A334-C7FD-2BEC-0B6682EEB3D2}"/>
              </a:ext>
            </a:extLst>
          </p:cNvPr>
          <p:cNvPicPr>
            <a:picLocks noChangeAspect="1"/>
          </p:cNvPicPr>
          <p:nvPr/>
        </p:nvPicPr>
        <p:blipFill>
          <a:blip r:embed="rId3"/>
          <a:stretch>
            <a:fillRect/>
          </a:stretch>
        </p:blipFill>
        <p:spPr>
          <a:xfrm>
            <a:off x="296810" y="840186"/>
            <a:ext cx="5666957" cy="4226561"/>
          </a:xfrm>
          <a:prstGeom prst="rect">
            <a:avLst/>
          </a:prstGeom>
        </p:spPr>
      </p:pic>
      <p:sp>
        <p:nvSpPr>
          <p:cNvPr id="5" name="Text Placeholder 2">
            <a:extLst>
              <a:ext uri="{FF2B5EF4-FFF2-40B4-BE49-F238E27FC236}">
                <a16:creationId xmlns:a16="http://schemas.microsoft.com/office/drawing/2014/main" id="{D924172D-189E-33F0-6EE2-9B6C2E93C60E}"/>
              </a:ext>
            </a:extLst>
          </p:cNvPr>
          <p:cNvSpPr>
            <a:spLocks noGrp="1"/>
          </p:cNvSpPr>
          <p:nvPr>
            <p:ph type="body" sz="quarter" idx="10"/>
          </p:nvPr>
        </p:nvSpPr>
        <p:spPr>
          <a:xfrm>
            <a:off x="5277971" y="1008527"/>
            <a:ext cx="3866029" cy="3576917"/>
          </a:xfrm>
        </p:spPr>
        <p:txBody>
          <a:bodyPr>
            <a:normAutofit fontScale="92500"/>
          </a:bodyPr>
          <a:lstStyle/>
          <a:p>
            <a:pPr marL="0" indent="0">
              <a:spcAft>
                <a:spcPts val="1000"/>
              </a:spcAft>
              <a:buNone/>
            </a:pPr>
            <a:r>
              <a:rPr lang="en-US" altLang="ko-KR" b="1" dirty="0"/>
              <a:t>Adjustment of fuel injection timing</a:t>
            </a:r>
            <a:r>
              <a:rPr lang="nb-NO" altLang="ko-KR" b="1" dirty="0"/>
              <a:t> </a:t>
            </a:r>
          </a:p>
          <a:p>
            <a:pPr marL="0" indent="0">
              <a:spcAft>
                <a:spcPts val="1000"/>
              </a:spcAft>
              <a:buNone/>
            </a:pPr>
            <a:r>
              <a:rPr lang="en-US" altLang="ko-KR" sz="1400" dirty="0"/>
              <a:t>Fuel injection timing influences the maximum cylinder pressure which is set properly by engine maker and normally recommended not to be adjusted. </a:t>
            </a:r>
          </a:p>
          <a:p>
            <a:pPr marL="0" indent="0">
              <a:spcAft>
                <a:spcPts val="1000"/>
              </a:spcAft>
              <a:buNone/>
            </a:pPr>
            <a:r>
              <a:rPr lang="en-US" altLang="ko-KR" sz="1400" dirty="0"/>
              <a:t>However, if new fuel injection pump has been installed or if the deviation of each cylinder pressure is out of tolerance, the injection timing should be checked and adjusted, which can be adjusted by the thickness of thrust plate as shown in fig 1. </a:t>
            </a:r>
          </a:p>
          <a:p>
            <a:pPr marL="0" indent="0">
              <a:spcAft>
                <a:spcPts val="1000"/>
              </a:spcAft>
              <a:buNone/>
            </a:pPr>
            <a:r>
              <a:rPr lang="en-US" altLang="ko-KR" sz="1400" dirty="0"/>
              <a:t>When inserting thrust plate (increasing thickness), the injection timing advanced and maximum cylinder pressure increased. </a:t>
            </a:r>
          </a:p>
          <a:p>
            <a:pPr marL="0" indent="0">
              <a:spcAft>
                <a:spcPts val="1000"/>
              </a:spcAft>
              <a:buNone/>
            </a:pPr>
            <a:r>
              <a:rPr lang="en-US" altLang="ko-KR" sz="1400" dirty="0"/>
              <a:t>Thrust plate thickness + 0.1mm = </a:t>
            </a:r>
            <a:r>
              <a:rPr lang="en-US" altLang="ko-KR" sz="1400" dirty="0" err="1"/>
              <a:t>Cyl</a:t>
            </a:r>
            <a:r>
              <a:rPr lang="en-US" altLang="ko-KR" sz="1400" dirty="0"/>
              <a:t>. pressure + 2 bar</a:t>
            </a:r>
            <a:endParaRPr lang="en-US" sz="1400" dirty="0">
              <a:solidFill>
                <a:srgbClr val="000000"/>
              </a:solidFill>
            </a:endParaRPr>
          </a:p>
        </p:txBody>
      </p:sp>
    </p:spTree>
    <p:extLst>
      <p:ext uri="{BB962C8B-B14F-4D97-AF65-F5344CB8AC3E}">
        <p14:creationId xmlns:p14="http://schemas.microsoft.com/office/powerpoint/2010/main" val="1264486930"/>
      </p:ext>
    </p:extLst>
  </p:cSld>
  <p:clrMapOvr>
    <a:masterClrMapping/>
  </p:clrMapOvr>
  <p:transition>
    <p:wipe dir="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3B590C-93C2-7B7B-A299-949CA4F1D9B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003E025-27E1-BACA-1ACA-A9F4D73C36B4}"/>
              </a:ext>
            </a:extLst>
          </p:cNvPr>
          <p:cNvSpPr>
            <a:spLocks noGrp="1"/>
          </p:cNvSpPr>
          <p:nvPr>
            <p:ph type="title"/>
          </p:nvPr>
        </p:nvSpPr>
        <p:spPr>
          <a:xfrm>
            <a:off x="304799" y="304655"/>
            <a:ext cx="8392313" cy="535531"/>
          </a:xfrm>
        </p:spPr>
        <p:txBody>
          <a:bodyPr/>
          <a:lstStyle/>
          <a:p>
            <a:r>
              <a:rPr lang="en-US" dirty="0"/>
              <a:t>Fuel injection pump </a:t>
            </a:r>
            <a:r>
              <a:rPr lang="en-US" altLang="ko-KR" dirty="0"/>
              <a:t>(</a:t>
            </a:r>
            <a:r>
              <a:rPr lang="en-US" altLang="ko-KR" dirty="0" err="1"/>
              <a:t>HiMSEN</a:t>
            </a:r>
            <a:r>
              <a:rPr lang="en-US" altLang="ko-KR" dirty="0"/>
              <a:t>)</a:t>
            </a:r>
            <a:r>
              <a:rPr lang="en-US" dirty="0"/>
              <a:t> &amp; </a:t>
            </a:r>
            <a:r>
              <a:rPr lang="en-US" dirty="0" err="1"/>
              <a:t>Govenor</a:t>
            </a:r>
            <a:endParaRPr lang="en-US" dirty="0"/>
          </a:p>
        </p:txBody>
      </p:sp>
      <p:sp>
        <p:nvSpPr>
          <p:cNvPr id="3" name="Text Placeholder 2">
            <a:extLst>
              <a:ext uri="{FF2B5EF4-FFF2-40B4-BE49-F238E27FC236}">
                <a16:creationId xmlns:a16="http://schemas.microsoft.com/office/drawing/2014/main" id="{6EC1B075-614D-AB0B-A269-115E0CFF7613}"/>
              </a:ext>
            </a:extLst>
          </p:cNvPr>
          <p:cNvSpPr>
            <a:spLocks noGrp="1"/>
          </p:cNvSpPr>
          <p:nvPr>
            <p:ph type="body" sz="quarter" idx="10"/>
          </p:nvPr>
        </p:nvSpPr>
        <p:spPr>
          <a:xfrm>
            <a:off x="304800" y="1101144"/>
            <a:ext cx="8534400" cy="3528811"/>
          </a:xfrm>
        </p:spPr>
        <p:txBody>
          <a:bodyPr>
            <a:normAutofit/>
          </a:bodyPr>
          <a:lstStyle/>
          <a:p>
            <a:pPr marL="0" indent="0">
              <a:spcAft>
                <a:spcPts val="1000"/>
              </a:spcAft>
              <a:buNone/>
            </a:pPr>
            <a:r>
              <a:rPr lang="en-US" altLang="ko-KR" sz="1600" dirty="0"/>
              <a:t>The fuel racks of all fuel injection pumps are connected to a common regulating shaft and spring-loaded linkages.</a:t>
            </a:r>
            <a:endParaRPr lang="en-US" sz="1600" dirty="0">
              <a:solidFill>
                <a:srgbClr val="000000"/>
              </a:solidFill>
            </a:endParaRPr>
          </a:p>
        </p:txBody>
      </p:sp>
      <p:pic>
        <p:nvPicPr>
          <p:cNvPr id="9" name="그림 8">
            <a:extLst>
              <a:ext uri="{FF2B5EF4-FFF2-40B4-BE49-F238E27FC236}">
                <a16:creationId xmlns:a16="http://schemas.microsoft.com/office/drawing/2014/main" id="{95E22F75-6D66-21F3-E8CE-C95D123D2D14}"/>
              </a:ext>
            </a:extLst>
          </p:cNvPr>
          <p:cNvPicPr>
            <a:picLocks noChangeAspect="1"/>
          </p:cNvPicPr>
          <p:nvPr/>
        </p:nvPicPr>
        <p:blipFill>
          <a:blip r:embed="rId3"/>
          <a:stretch>
            <a:fillRect/>
          </a:stretch>
        </p:blipFill>
        <p:spPr>
          <a:xfrm>
            <a:off x="6166675" y="1497797"/>
            <a:ext cx="2696597" cy="3645703"/>
          </a:xfrm>
          <a:prstGeom prst="rect">
            <a:avLst/>
          </a:prstGeom>
        </p:spPr>
      </p:pic>
      <p:pic>
        <p:nvPicPr>
          <p:cNvPr id="12" name="그림 11">
            <a:extLst>
              <a:ext uri="{FF2B5EF4-FFF2-40B4-BE49-F238E27FC236}">
                <a16:creationId xmlns:a16="http://schemas.microsoft.com/office/drawing/2014/main" id="{EDD56AE3-7E91-5E46-00A6-F6CC8F0241E5}"/>
              </a:ext>
            </a:extLst>
          </p:cNvPr>
          <p:cNvPicPr>
            <a:picLocks noChangeAspect="1"/>
          </p:cNvPicPr>
          <p:nvPr/>
        </p:nvPicPr>
        <p:blipFill>
          <a:blip r:embed="rId4"/>
          <a:stretch>
            <a:fillRect/>
          </a:stretch>
        </p:blipFill>
        <p:spPr>
          <a:xfrm>
            <a:off x="355981" y="2038195"/>
            <a:ext cx="5258534" cy="2210108"/>
          </a:xfrm>
          <a:prstGeom prst="rect">
            <a:avLst/>
          </a:prstGeom>
        </p:spPr>
      </p:pic>
      <p:cxnSp>
        <p:nvCxnSpPr>
          <p:cNvPr id="13" name="직선 화살표 연결선 12">
            <a:extLst>
              <a:ext uri="{FF2B5EF4-FFF2-40B4-BE49-F238E27FC236}">
                <a16:creationId xmlns:a16="http://schemas.microsoft.com/office/drawing/2014/main" id="{F0C2683D-9445-13EC-744A-88D46EE7D458}"/>
              </a:ext>
            </a:extLst>
          </p:cNvPr>
          <p:cNvCxnSpPr>
            <a:cxnSpLocks/>
          </p:cNvCxnSpPr>
          <p:nvPr/>
        </p:nvCxnSpPr>
        <p:spPr>
          <a:xfrm flipV="1">
            <a:off x="5251892" y="2696135"/>
            <a:ext cx="205036" cy="475777"/>
          </a:xfrm>
          <a:prstGeom prst="straightConnector1">
            <a:avLst/>
          </a:prstGeom>
          <a:ln w="19050" cap="flat" cmpd="sng" algn="ctr">
            <a:solidFill>
              <a:srgbClr val="FF000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DF44EDAC-E711-00E8-0250-B2D8D8698E33}"/>
              </a:ext>
            </a:extLst>
          </p:cNvPr>
          <p:cNvSpPr txBox="1"/>
          <p:nvPr/>
        </p:nvSpPr>
        <p:spPr>
          <a:xfrm>
            <a:off x="5088974" y="2428634"/>
            <a:ext cx="930088" cy="286232"/>
          </a:xfrm>
          <a:prstGeom prst="rect">
            <a:avLst/>
          </a:prstGeom>
          <a:noFill/>
        </p:spPr>
        <p:txBody>
          <a:bodyPr wrap="square" rtlCol="0">
            <a:spAutoFit/>
          </a:bodyPr>
          <a:lstStyle/>
          <a:p>
            <a:pPr>
              <a:lnSpc>
                <a:spcPct val="90000"/>
              </a:lnSpc>
            </a:pPr>
            <a:r>
              <a:rPr lang="en-US" altLang="ko-KR" sz="1400" dirty="0">
                <a:solidFill>
                  <a:srgbClr val="000000"/>
                </a:solidFill>
                <a:latin typeface="Calibri" panose="020F0502020204030204" pitchFamily="34" charset="0"/>
              </a:rPr>
              <a:t>Governor</a:t>
            </a:r>
            <a:endParaRPr lang="ko-KR" altLang="en-US" sz="1400" dirty="0">
              <a:solidFill>
                <a:srgbClr val="000000"/>
              </a:solidFill>
              <a:latin typeface="Calibri" panose="020F0502020204030204" pitchFamily="34" charset="0"/>
            </a:endParaRPr>
          </a:p>
        </p:txBody>
      </p:sp>
      <p:cxnSp>
        <p:nvCxnSpPr>
          <p:cNvPr id="19" name="직선 화살표 연결선 18">
            <a:extLst>
              <a:ext uri="{FF2B5EF4-FFF2-40B4-BE49-F238E27FC236}">
                <a16:creationId xmlns:a16="http://schemas.microsoft.com/office/drawing/2014/main" id="{56573D13-F5D2-7479-E8E5-5DE85F24D44B}"/>
              </a:ext>
            </a:extLst>
          </p:cNvPr>
          <p:cNvCxnSpPr>
            <a:cxnSpLocks/>
          </p:cNvCxnSpPr>
          <p:nvPr/>
        </p:nvCxnSpPr>
        <p:spPr>
          <a:xfrm flipV="1">
            <a:off x="5614515" y="2251738"/>
            <a:ext cx="1357785" cy="1652013"/>
          </a:xfrm>
          <a:prstGeom prst="straightConnector1">
            <a:avLst/>
          </a:prstGeom>
          <a:ln w="19050" cap="flat" cmpd="sng" algn="ctr">
            <a:solidFill>
              <a:srgbClr val="FF000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22" name="직선 화살표 연결선 21">
            <a:extLst>
              <a:ext uri="{FF2B5EF4-FFF2-40B4-BE49-F238E27FC236}">
                <a16:creationId xmlns:a16="http://schemas.microsoft.com/office/drawing/2014/main" id="{8E316B0C-79DD-C1E4-32FB-E017A55FCE2B}"/>
              </a:ext>
            </a:extLst>
          </p:cNvPr>
          <p:cNvCxnSpPr>
            <a:cxnSpLocks/>
          </p:cNvCxnSpPr>
          <p:nvPr/>
        </p:nvCxnSpPr>
        <p:spPr>
          <a:xfrm flipV="1">
            <a:off x="818844" y="1969994"/>
            <a:ext cx="0" cy="1351430"/>
          </a:xfrm>
          <a:prstGeom prst="straightConnector1">
            <a:avLst/>
          </a:prstGeom>
          <a:ln w="19050" cap="flat" cmpd="sng" algn="ctr">
            <a:solidFill>
              <a:srgbClr val="FF000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sp>
        <p:nvSpPr>
          <p:cNvPr id="24" name="TextBox 23">
            <a:extLst>
              <a:ext uri="{FF2B5EF4-FFF2-40B4-BE49-F238E27FC236}">
                <a16:creationId xmlns:a16="http://schemas.microsoft.com/office/drawing/2014/main" id="{C3441DFC-1B4C-7F68-4415-1B4FDDF8521F}"/>
              </a:ext>
            </a:extLst>
          </p:cNvPr>
          <p:cNvSpPr txBox="1"/>
          <p:nvPr/>
        </p:nvSpPr>
        <p:spPr>
          <a:xfrm>
            <a:off x="453978" y="1752311"/>
            <a:ext cx="1717721" cy="286232"/>
          </a:xfrm>
          <a:prstGeom prst="rect">
            <a:avLst/>
          </a:prstGeom>
          <a:noFill/>
        </p:spPr>
        <p:txBody>
          <a:bodyPr wrap="square" rtlCol="0">
            <a:spAutoFit/>
          </a:bodyPr>
          <a:lstStyle/>
          <a:p>
            <a:pPr>
              <a:lnSpc>
                <a:spcPct val="90000"/>
              </a:lnSpc>
            </a:pPr>
            <a:r>
              <a:rPr lang="en-US" altLang="ko-KR" sz="1400" dirty="0">
                <a:solidFill>
                  <a:srgbClr val="000000"/>
                </a:solidFill>
                <a:latin typeface="Calibri" panose="020F0502020204030204" pitchFamily="34" charset="0"/>
              </a:rPr>
              <a:t>Fuel injection pump</a:t>
            </a:r>
            <a:endParaRPr lang="ko-KR" altLang="en-US" sz="1400" dirty="0">
              <a:solidFill>
                <a:srgbClr val="000000"/>
              </a:solidFill>
              <a:latin typeface="Calibri" panose="020F0502020204030204" pitchFamily="34" charset="0"/>
            </a:endParaRPr>
          </a:p>
        </p:txBody>
      </p:sp>
      <p:cxnSp>
        <p:nvCxnSpPr>
          <p:cNvPr id="26" name="직선 화살표 연결선 25">
            <a:extLst>
              <a:ext uri="{FF2B5EF4-FFF2-40B4-BE49-F238E27FC236}">
                <a16:creationId xmlns:a16="http://schemas.microsoft.com/office/drawing/2014/main" id="{D335A587-C922-E5AD-E5EE-35E476E54116}"/>
              </a:ext>
            </a:extLst>
          </p:cNvPr>
          <p:cNvCxnSpPr>
            <a:cxnSpLocks/>
            <a:endCxn id="24" idx="2"/>
          </p:cNvCxnSpPr>
          <p:nvPr/>
        </p:nvCxnSpPr>
        <p:spPr>
          <a:xfrm flipH="1" flipV="1">
            <a:off x="1312839" y="2038543"/>
            <a:ext cx="611211" cy="1282881"/>
          </a:xfrm>
          <a:prstGeom prst="straightConnector1">
            <a:avLst/>
          </a:prstGeom>
          <a:ln w="19050" cap="flat" cmpd="sng" algn="ctr">
            <a:solidFill>
              <a:srgbClr val="FF000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28" name="직선 화살표 연결선 27">
            <a:extLst>
              <a:ext uri="{FF2B5EF4-FFF2-40B4-BE49-F238E27FC236}">
                <a16:creationId xmlns:a16="http://schemas.microsoft.com/office/drawing/2014/main" id="{7817B6E2-A730-536A-06B6-43287410F4F6}"/>
              </a:ext>
            </a:extLst>
          </p:cNvPr>
          <p:cNvCxnSpPr>
            <a:cxnSpLocks/>
          </p:cNvCxnSpPr>
          <p:nvPr/>
        </p:nvCxnSpPr>
        <p:spPr>
          <a:xfrm flipH="1" flipV="1">
            <a:off x="1827931" y="1987743"/>
            <a:ext cx="1124800" cy="1375232"/>
          </a:xfrm>
          <a:prstGeom prst="straightConnector1">
            <a:avLst/>
          </a:prstGeom>
          <a:ln w="19050" cap="flat" cmpd="sng" algn="ctr">
            <a:solidFill>
              <a:srgbClr val="FF000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pic>
        <p:nvPicPr>
          <p:cNvPr id="31" name="그림 30">
            <a:extLst>
              <a:ext uri="{FF2B5EF4-FFF2-40B4-BE49-F238E27FC236}">
                <a16:creationId xmlns:a16="http://schemas.microsoft.com/office/drawing/2014/main" id="{4C0D7A8D-C900-F9DD-F027-19787EE1E365}"/>
              </a:ext>
            </a:extLst>
          </p:cNvPr>
          <p:cNvPicPr>
            <a:picLocks noChangeAspect="1"/>
          </p:cNvPicPr>
          <p:nvPr/>
        </p:nvPicPr>
        <p:blipFill>
          <a:blip r:embed="rId5"/>
          <a:stretch>
            <a:fillRect/>
          </a:stretch>
        </p:blipFill>
        <p:spPr>
          <a:xfrm rot="19129586">
            <a:off x="5756874" y="3796125"/>
            <a:ext cx="561331" cy="867282"/>
          </a:xfrm>
          <a:prstGeom prst="rect">
            <a:avLst/>
          </a:prstGeom>
        </p:spPr>
      </p:pic>
      <p:cxnSp>
        <p:nvCxnSpPr>
          <p:cNvPr id="32" name="직선 연결선 31">
            <a:extLst>
              <a:ext uri="{FF2B5EF4-FFF2-40B4-BE49-F238E27FC236}">
                <a16:creationId xmlns:a16="http://schemas.microsoft.com/office/drawing/2014/main" id="{889E3CEA-593A-19C1-70FD-B9A310D4CD4A}"/>
              </a:ext>
            </a:extLst>
          </p:cNvPr>
          <p:cNvCxnSpPr>
            <a:cxnSpLocks/>
          </p:cNvCxnSpPr>
          <p:nvPr/>
        </p:nvCxnSpPr>
        <p:spPr>
          <a:xfrm>
            <a:off x="4988859" y="3896373"/>
            <a:ext cx="625656" cy="0"/>
          </a:xfrm>
          <a:prstGeom prst="line">
            <a:avLst/>
          </a:prstGeom>
          <a:ln w="19050" cap="flat" cmpd="sng" algn="ctr">
            <a:solidFill>
              <a:srgbClr val="FF0000"/>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4" name="직선 화살표 연결선 33">
            <a:extLst>
              <a:ext uri="{FF2B5EF4-FFF2-40B4-BE49-F238E27FC236}">
                <a16:creationId xmlns:a16="http://schemas.microsoft.com/office/drawing/2014/main" id="{79014739-7B80-462B-57B5-7BD67CB4684F}"/>
              </a:ext>
            </a:extLst>
          </p:cNvPr>
          <p:cNvCxnSpPr>
            <a:cxnSpLocks/>
          </p:cNvCxnSpPr>
          <p:nvPr/>
        </p:nvCxnSpPr>
        <p:spPr>
          <a:xfrm flipV="1">
            <a:off x="6166449" y="3733388"/>
            <a:ext cx="205036" cy="475777"/>
          </a:xfrm>
          <a:prstGeom prst="straightConnector1">
            <a:avLst/>
          </a:prstGeom>
          <a:ln w="19050" cap="flat" cmpd="sng" algn="ctr">
            <a:solidFill>
              <a:srgbClr val="FF000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sp>
        <p:nvSpPr>
          <p:cNvPr id="35" name="TextBox 34">
            <a:extLst>
              <a:ext uri="{FF2B5EF4-FFF2-40B4-BE49-F238E27FC236}">
                <a16:creationId xmlns:a16="http://schemas.microsoft.com/office/drawing/2014/main" id="{7311B50D-EA56-E3E3-12E4-EC3D7BD134FE}"/>
              </a:ext>
            </a:extLst>
          </p:cNvPr>
          <p:cNvSpPr txBox="1"/>
          <p:nvPr/>
        </p:nvSpPr>
        <p:spPr>
          <a:xfrm>
            <a:off x="6003531" y="3465887"/>
            <a:ext cx="930088" cy="286232"/>
          </a:xfrm>
          <a:prstGeom prst="rect">
            <a:avLst/>
          </a:prstGeom>
          <a:noFill/>
        </p:spPr>
        <p:txBody>
          <a:bodyPr wrap="square" rtlCol="0">
            <a:spAutoFit/>
          </a:bodyPr>
          <a:lstStyle/>
          <a:p>
            <a:pPr>
              <a:lnSpc>
                <a:spcPct val="90000"/>
              </a:lnSpc>
            </a:pPr>
            <a:r>
              <a:rPr lang="en-US" altLang="ko-KR" sz="1400" dirty="0">
                <a:solidFill>
                  <a:srgbClr val="000000"/>
                </a:solidFill>
                <a:latin typeface="Calibri" panose="020F0502020204030204" pitchFamily="34" charset="0"/>
              </a:rPr>
              <a:t>Fuel rack</a:t>
            </a:r>
            <a:endParaRPr lang="ko-KR" altLang="en-US" sz="1400" dirty="0">
              <a:solidFill>
                <a:srgbClr val="000000"/>
              </a:solidFill>
              <a:latin typeface="Calibri" panose="020F0502020204030204" pitchFamily="34" charset="0"/>
            </a:endParaRPr>
          </a:p>
        </p:txBody>
      </p:sp>
      <p:cxnSp>
        <p:nvCxnSpPr>
          <p:cNvPr id="36" name="직선 화살표 연결선 35">
            <a:extLst>
              <a:ext uri="{FF2B5EF4-FFF2-40B4-BE49-F238E27FC236}">
                <a16:creationId xmlns:a16="http://schemas.microsoft.com/office/drawing/2014/main" id="{825D4A1D-46BA-E9F3-01F7-8D1B8E48A2FF}"/>
              </a:ext>
            </a:extLst>
          </p:cNvPr>
          <p:cNvCxnSpPr>
            <a:cxnSpLocks/>
          </p:cNvCxnSpPr>
          <p:nvPr/>
        </p:nvCxnSpPr>
        <p:spPr>
          <a:xfrm flipH="1">
            <a:off x="446888" y="3649347"/>
            <a:ext cx="358508" cy="940343"/>
          </a:xfrm>
          <a:prstGeom prst="straightConnector1">
            <a:avLst/>
          </a:prstGeom>
          <a:ln w="19050" cap="flat" cmpd="sng" algn="ctr">
            <a:solidFill>
              <a:srgbClr val="FF000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sp>
        <p:nvSpPr>
          <p:cNvPr id="40" name="TextBox 39">
            <a:extLst>
              <a:ext uri="{FF2B5EF4-FFF2-40B4-BE49-F238E27FC236}">
                <a16:creationId xmlns:a16="http://schemas.microsoft.com/office/drawing/2014/main" id="{C15B86D0-FCAA-1193-6799-1002AB916158}"/>
              </a:ext>
            </a:extLst>
          </p:cNvPr>
          <p:cNvSpPr txBox="1"/>
          <p:nvPr/>
        </p:nvSpPr>
        <p:spPr>
          <a:xfrm>
            <a:off x="161098" y="4590718"/>
            <a:ext cx="930088" cy="286232"/>
          </a:xfrm>
          <a:prstGeom prst="rect">
            <a:avLst/>
          </a:prstGeom>
          <a:noFill/>
        </p:spPr>
        <p:txBody>
          <a:bodyPr wrap="square" rtlCol="0">
            <a:spAutoFit/>
          </a:bodyPr>
          <a:lstStyle/>
          <a:p>
            <a:pPr>
              <a:lnSpc>
                <a:spcPct val="90000"/>
              </a:lnSpc>
            </a:pPr>
            <a:r>
              <a:rPr lang="en-US" altLang="ko-KR" sz="1400" dirty="0">
                <a:solidFill>
                  <a:srgbClr val="000000"/>
                </a:solidFill>
                <a:latin typeface="Calibri" panose="020F0502020204030204" pitchFamily="34" charset="0"/>
              </a:rPr>
              <a:t>Fuel rack</a:t>
            </a:r>
            <a:endParaRPr lang="ko-KR" altLang="en-US" sz="1400" dirty="0">
              <a:solidFill>
                <a:srgbClr val="000000"/>
              </a:solidFill>
              <a:latin typeface="Calibri" panose="020F0502020204030204" pitchFamily="34" charset="0"/>
            </a:endParaRPr>
          </a:p>
        </p:txBody>
      </p:sp>
      <p:pic>
        <p:nvPicPr>
          <p:cNvPr id="42" name="그림 41">
            <a:extLst>
              <a:ext uri="{FF2B5EF4-FFF2-40B4-BE49-F238E27FC236}">
                <a16:creationId xmlns:a16="http://schemas.microsoft.com/office/drawing/2014/main" id="{1EA4A79D-C1BD-CE52-6352-28688ACF73D4}"/>
              </a:ext>
            </a:extLst>
          </p:cNvPr>
          <p:cNvPicPr>
            <a:picLocks noChangeAspect="1"/>
          </p:cNvPicPr>
          <p:nvPr/>
        </p:nvPicPr>
        <p:blipFill>
          <a:blip r:embed="rId6"/>
          <a:stretch>
            <a:fillRect/>
          </a:stretch>
        </p:blipFill>
        <p:spPr>
          <a:xfrm>
            <a:off x="5042035" y="3976754"/>
            <a:ext cx="538860" cy="400106"/>
          </a:xfrm>
          <a:prstGeom prst="rect">
            <a:avLst/>
          </a:prstGeom>
        </p:spPr>
      </p:pic>
      <p:pic>
        <p:nvPicPr>
          <p:cNvPr id="43" name="그림 42">
            <a:extLst>
              <a:ext uri="{FF2B5EF4-FFF2-40B4-BE49-F238E27FC236}">
                <a16:creationId xmlns:a16="http://schemas.microsoft.com/office/drawing/2014/main" id="{2DB5628C-CD7E-B553-9A0C-3F57CE99CE61}"/>
              </a:ext>
            </a:extLst>
          </p:cNvPr>
          <p:cNvPicPr>
            <a:picLocks noChangeAspect="1"/>
          </p:cNvPicPr>
          <p:nvPr/>
        </p:nvPicPr>
        <p:blipFill>
          <a:blip r:embed="rId6"/>
          <a:stretch>
            <a:fillRect/>
          </a:stretch>
        </p:blipFill>
        <p:spPr>
          <a:xfrm>
            <a:off x="5082079" y="4156446"/>
            <a:ext cx="538860" cy="400106"/>
          </a:xfrm>
          <a:prstGeom prst="rect">
            <a:avLst/>
          </a:prstGeom>
        </p:spPr>
      </p:pic>
      <p:pic>
        <p:nvPicPr>
          <p:cNvPr id="44" name="그림 43">
            <a:extLst>
              <a:ext uri="{FF2B5EF4-FFF2-40B4-BE49-F238E27FC236}">
                <a16:creationId xmlns:a16="http://schemas.microsoft.com/office/drawing/2014/main" id="{9B78E569-4707-F061-0318-D046AE2793EE}"/>
              </a:ext>
            </a:extLst>
          </p:cNvPr>
          <p:cNvPicPr>
            <a:picLocks noChangeAspect="1"/>
          </p:cNvPicPr>
          <p:nvPr/>
        </p:nvPicPr>
        <p:blipFill>
          <a:blip r:embed="rId6"/>
          <a:stretch>
            <a:fillRect/>
          </a:stretch>
        </p:blipFill>
        <p:spPr>
          <a:xfrm rot="1040120">
            <a:off x="5561292" y="4285853"/>
            <a:ext cx="662126" cy="400106"/>
          </a:xfrm>
          <a:prstGeom prst="rect">
            <a:avLst/>
          </a:prstGeom>
        </p:spPr>
      </p:pic>
      <p:pic>
        <p:nvPicPr>
          <p:cNvPr id="45" name="그림 44">
            <a:extLst>
              <a:ext uri="{FF2B5EF4-FFF2-40B4-BE49-F238E27FC236}">
                <a16:creationId xmlns:a16="http://schemas.microsoft.com/office/drawing/2014/main" id="{D618F58A-C8A1-3F76-95FF-C575C6FF353A}"/>
              </a:ext>
            </a:extLst>
          </p:cNvPr>
          <p:cNvPicPr>
            <a:picLocks noChangeAspect="1"/>
          </p:cNvPicPr>
          <p:nvPr/>
        </p:nvPicPr>
        <p:blipFill>
          <a:blip r:embed="rId6"/>
          <a:stretch>
            <a:fillRect/>
          </a:stretch>
        </p:blipFill>
        <p:spPr>
          <a:xfrm rot="1094734">
            <a:off x="5714303" y="3827074"/>
            <a:ext cx="497448" cy="320506"/>
          </a:xfrm>
          <a:prstGeom prst="rect">
            <a:avLst/>
          </a:prstGeom>
        </p:spPr>
      </p:pic>
      <p:pic>
        <p:nvPicPr>
          <p:cNvPr id="46" name="그림 45">
            <a:extLst>
              <a:ext uri="{FF2B5EF4-FFF2-40B4-BE49-F238E27FC236}">
                <a16:creationId xmlns:a16="http://schemas.microsoft.com/office/drawing/2014/main" id="{931398CE-513F-4BE0-6113-C5B1658645B4}"/>
              </a:ext>
            </a:extLst>
          </p:cNvPr>
          <p:cNvPicPr>
            <a:picLocks noChangeAspect="1"/>
          </p:cNvPicPr>
          <p:nvPr/>
        </p:nvPicPr>
        <p:blipFill>
          <a:blip r:embed="rId6"/>
          <a:stretch>
            <a:fillRect/>
          </a:stretch>
        </p:blipFill>
        <p:spPr>
          <a:xfrm rot="1094734">
            <a:off x="5841556" y="3703888"/>
            <a:ext cx="291553" cy="320506"/>
          </a:xfrm>
          <a:prstGeom prst="rect">
            <a:avLst/>
          </a:prstGeom>
        </p:spPr>
      </p:pic>
      <p:sp>
        <p:nvSpPr>
          <p:cNvPr id="47" name="왼쪽 중괄호 46">
            <a:extLst>
              <a:ext uri="{FF2B5EF4-FFF2-40B4-BE49-F238E27FC236}">
                <a16:creationId xmlns:a16="http://schemas.microsoft.com/office/drawing/2014/main" id="{0FE2147F-0A21-04E8-B8F8-F1C005B32739}"/>
              </a:ext>
            </a:extLst>
          </p:cNvPr>
          <p:cNvSpPr/>
          <p:nvPr/>
        </p:nvSpPr>
        <p:spPr>
          <a:xfrm rot="10800000">
            <a:off x="8759345" y="1538276"/>
            <a:ext cx="222806" cy="3528810"/>
          </a:xfrm>
          <a:prstGeom prst="leftBrace">
            <a:avLst>
              <a:gd name="adj1" fmla="val 45592"/>
              <a:gd name="adj2" fmla="val 92821"/>
            </a:avLst>
          </a:prstGeom>
          <a:noFill/>
          <a:ln w="19050" cap="flat" cmpd="sng" algn="ctr">
            <a:solidFill>
              <a:srgbClr val="FF0000"/>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ko-KR" altLang="en-US"/>
          </a:p>
        </p:txBody>
      </p:sp>
      <p:sp>
        <p:nvSpPr>
          <p:cNvPr id="48" name="TextBox 47">
            <a:extLst>
              <a:ext uri="{FF2B5EF4-FFF2-40B4-BE49-F238E27FC236}">
                <a16:creationId xmlns:a16="http://schemas.microsoft.com/office/drawing/2014/main" id="{71220E46-8913-1977-27A1-A89FF6FB037F}"/>
              </a:ext>
            </a:extLst>
          </p:cNvPr>
          <p:cNvSpPr txBox="1"/>
          <p:nvPr/>
        </p:nvSpPr>
        <p:spPr>
          <a:xfrm>
            <a:off x="8213912" y="151835"/>
            <a:ext cx="930088" cy="674031"/>
          </a:xfrm>
          <a:prstGeom prst="rect">
            <a:avLst/>
          </a:prstGeom>
          <a:noFill/>
        </p:spPr>
        <p:txBody>
          <a:bodyPr wrap="square" rtlCol="0">
            <a:spAutoFit/>
          </a:bodyPr>
          <a:lstStyle/>
          <a:p>
            <a:pPr>
              <a:lnSpc>
                <a:spcPct val="90000"/>
              </a:lnSpc>
            </a:pPr>
            <a:r>
              <a:rPr lang="en-US" altLang="ko-KR" sz="1400" dirty="0">
                <a:solidFill>
                  <a:srgbClr val="000000"/>
                </a:solidFill>
                <a:latin typeface="Calibri" panose="020F0502020204030204" pitchFamily="34" charset="0"/>
              </a:rPr>
              <a:t>Governor</a:t>
            </a:r>
          </a:p>
          <a:p>
            <a:pPr>
              <a:lnSpc>
                <a:spcPct val="90000"/>
              </a:lnSpc>
            </a:pPr>
            <a:r>
              <a:rPr lang="en-US" altLang="ko-KR" sz="1400" dirty="0">
                <a:solidFill>
                  <a:srgbClr val="000000"/>
                </a:solidFill>
                <a:latin typeface="Calibri" panose="020F0502020204030204" pitchFamily="34" charset="0"/>
              </a:rPr>
              <a:t>linkage</a:t>
            </a:r>
          </a:p>
          <a:p>
            <a:pPr>
              <a:lnSpc>
                <a:spcPct val="90000"/>
              </a:lnSpc>
            </a:pPr>
            <a:r>
              <a:rPr lang="en-US" altLang="ko-KR" sz="1400" dirty="0">
                <a:solidFill>
                  <a:srgbClr val="000000"/>
                </a:solidFill>
                <a:latin typeface="Calibri" panose="020F0502020204030204" pitchFamily="34" charset="0"/>
              </a:rPr>
              <a:t>assembly</a:t>
            </a:r>
            <a:endParaRPr lang="ko-KR" altLang="en-US" sz="1400" dirty="0">
              <a:solidFill>
                <a:srgbClr val="000000"/>
              </a:solidFill>
              <a:latin typeface="Calibri" panose="020F0502020204030204" pitchFamily="34" charset="0"/>
            </a:endParaRPr>
          </a:p>
        </p:txBody>
      </p:sp>
      <p:cxnSp>
        <p:nvCxnSpPr>
          <p:cNvPr id="49" name="직선 화살표 연결선 48">
            <a:extLst>
              <a:ext uri="{FF2B5EF4-FFF2-40B4-BE49-F238E27FC236}">
                <a16:creationId xmlns:a16="http://schemas.microsoft.com/office/drawing/2014/main" id="{9C790AB5-0061-159B-660E-4DE3DEEAF31B}"/>
              </a:ext>
            </a:extLst>
          </p:cNvPr>
          <p:cNvCxnSpPr>
            <a:cxnSpLocks/>
            <a:stCxn id="47" idx="1"/>
          </p:cNvCxnSpPr>
          <p:nvPr/>
        </p:nvCxnSpPr>
        <p:spPr>
          <a:xfrm flipH="1" flipV="1">
            <a:off x="8795535" y="825866"/>
            <a:ext cx="186616" cy="965743"/>
          </a:xfrm>
          <a:prstGeom prst="straightConnector1">
            <a:avLst/>
          </a:prstGeom>
          <a:ln w="19050" cap="flat" cmpd="sng" algn="ctr">
            <a:solidFill>
              <a:srgbClr val="FF000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pic>
        <p:nvPicPr>
          <p:cNvPr id="53" name="그림 52">
            <a:extLst>
              <a:ext uri="{FF2B5EF4-FFF2-40B4-BE49-F238E27FC236}">
                <a16:creationId xmlns:a16="http://schemas.microsoft.com/office/drawing/2014/main" id="{51844880-EA45-7CDA-1538-D8011639F991}"/>
              </a:ext>
            </a:extLst>
          </p:cNvPr>
          <p:cNvPicPr>
            <a:picLocks noChangeAspect="1"/>
          </p:cNvPicPr>
          <p:nvPr/>
        </p:nvPicPr>
        <p:blipFill>
          <a:blip r:embed="rId6"/>
          <a:stretch>
            <a:fillRect/>
          </a:stretch>
        </p:blipFill>
        <p:spPr>
          <a:xfrm rot="1040120">
            <a:off x="6137985" y="4397251"/>
            <a:ext cx="339752" cy="211711"/>
          </a:xfrm>
          <a:prstGeom prst="rect">
            <a:avLst/>
          </a:prstGeom>
        </p:spPr>
      </p:pic>
      <p:pic>
        <p:nvPicPr>
          <p:cNvPr id="3074" name="Picture 2" descr="Governors for Marine Engines - HEINZMANN GmbH &amp; Co. KG">
            <a:extLst>
              <a:ext uri="{FF2B5EF4-FFF2-40B4-BE49-F238E27FC236}">
                <a16:creationId xmlns:a16="http://schemas.microsoft.com/office/drawing/2014/main" id="{CCB90331-EA83-3D26-E6C8-C754B686ACE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24280" y="1532214"/>
            <a:ext cx="762632" cy="9532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6187579"/>
      </p:ext>
    </p:extLst>
  </p:cSld>
  <p:clrMapOvr>
    <a:masterClrMapping/>
  </p:clrMapOvr>
  <p:transition>
    <p:wipe dir="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0212D9-C52F-6594-52DE-FCF2F144ACC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2C46391-6AEA-DB70-75FE-041E58C2D12F}"/>
              </a:ext>
            </a:extLst>
          </p:cNvPr>
          <p:cNvSpPr>
            <a:spLocks noGrp="1"/>
          </p:cNvSpPr>
          <p:nvPr>
            <p:ph type="title"/>
          </p:nvPr>
        </p:nvSpPr>
        <p:spPr>
          <a:xfrm>
            <a:off x="304799" y="304655"/>
            <a:ext cx="8392313" cy="535531"/>
          </a:xfrm>
        </p:spPr>
        <p:txBody>
          <a:bodyPr/>
          <a:lstStyle/>
          <a:p>
            <a:r>
              <a:rPr lang="en-US" dirty="0" err="1"/>
              <a:t>Govenor</a:t>
            </a:r>
            <a:endParaRPr lang="en-US" dirty="0"/>
          </a:p>
        </p:txBody>
      </p:sp>
      <p:pic>
        <p:nvPicPr>
          <p:cNvPr id="5" name="그림 4">
            <a:extLst>
              <a:ext uri="{FF2B5EF4-FFF2-40B4-BE49-F238E27FC236}">
                <a16:creationId xmlns:a16="http://schemas.microsoft.com/office/drawing/2014/main" id="{6E09902A-ADCB-2507-992C-728EA9B23A6B}"/>
              </a:ext>
            </a:extLst>
          </p:cNvPr>
          <p:cNvPicPr>
            <a:picLocks noChangeAspect="1"/>
          </p:cNvPicPr>
          <p:nvPr/>
        </p:nvPicPr>
        <p:blipFill>
          <a:blip r:embed="rId3"/>
          <a:stretch>
            <a:fillRect/>
          </a:stretch>
        </p:blipFill>
        <p:spPr>
          <a:xfrm>
            <a:off x="1875866" y="694511"/>
            <a:ext cx="5229604" cy="4448990"/>
          </a:xfrm>
          <a:prstGeom prst="rect">
            <a:avLst/>
          </a:prstGeom>
        </p:spPr>
      </p:pic>
    </p:spTree>
    <p:extLst>
      <p:ext uri="{BB962C8B-B14F-4D97-AF65-F5344CB8AC3E}">
        <p14:creationId xmlns:p14="http://schemas.microsoft.com/office/powerpoint/2010/main" val="2064853567"/>
      </p:ext>
    </p:extLst>
  </p:cSld>
  <p:clrMapOvr>
    <a:masterClrMapping/>
  </p:clrMapOvr>
  <p:transition>
    <p:wipe dir="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91FF95-7AEC-E6C1-BC66-CEBB092C90B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69127E5-0D29-DA8F-EE1E-1DA6B281EBE1}"/>
              </a:ext>
            </a:extLst>
          </p:cNvPr>
          <p:cNvSpPr>
            <a:spLocks noGrp="1"/>
          </p:cNvSpPr>
          <p:nvPr>
            <p:ph type="title"/>
          </p:nvPr>
        </p:nvSpPr>
        <p:spPr>
          <a:xfrm>
            <a:off x="304799" y="304655"/>
            <a:ext cx="8392313" cy="535531"/>
          </a:xfrm>
        </p:spPr>
        <p:txBody>
          <a:bodyPr/>
          <a:lstStyle/>
          <a:p>
            <a:r>
              <a:rPr lang="en-US" dirty="0"/>
              <a:t>Marine fuels</a:t>
            </a:r>
          </a:p>
        </p:txBody>
      </p:sp>
      <p:pic>
        <p:nvPicPr>
          <p:cNvPr id="3074" name="Picture 2" descr="Cracking hydrocarbons - Why is crude oil important as a source of new  materials? - GCSE Combined Science Revision - OCR 21st Century - BBC  Bitesize">
            <a:extLst>
              <a:ext uri="{FF2B5EF4-FFF2-40B4-BE49-F238E27FC236}">
                <a16:creationId xmlns:a16="http://schemas.microsoft.com/office/drawing/2014/main" id="{A36C1515-50C4-F341-2AAC-42B5D941A2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2442" y="1222978"/>
            <a:ext cx="3750767" cy="3920521"/>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Oil Refining and Petrochemical Industry Overview | Anchorage Investments">
            <a:extLst>
              <a:ext uri="{FF2B5EF4-FFF2-40B4-BE49-F238E27FC236}">
                <a16:creationId xmlns:a16="http://schemas.microsoft.com/office/drawing/2014/main" id="{6CA2FD95-A372-FFD0-D4CA-832EE9C52B7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48396" y="840186"/>
            <a:ext cx="4090805" cy="430331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32DF5B0-13BF-0757-0B62-DDAD23481527}"/>
              </a:ext>
            </a:extLst>
          </p:cNvPr>
          <p:cNvSpPr txBox="1"/>
          <p:nvPr/>
        </p:nvSpPr>
        <p:spPr>
          <a:xfrm>
            <a:off x="365760" y="832421"/>
            <a:ext cx="3329940" cy="313932"/>
          </a:xfrm>
          <a:prstGeom prst="rect">
            <a:avLst/>
          </a:prstGeom>
          <a:noFill/>
        </p:spPr>
        <p:txBody>
          <a:bodyPr wrap="square" rtlCol="0">
            <a:spAutoFit/>
          </a:bodyPr>
          <a:lstStyle/>
          <a:p>
            <a:pPr>
              <a:lnSpc>
                <a:spcPct val="90000"/>
              </a:lnSpc>
            </a:pPr>
            <a:r>
              <a:rPr lang="en-US" altLang="ko-KR" sz="1600" b="1" dirty="0">
                <a:solidFill>
                  <a:srgbClr val="000000"/>
                </a:solidFill>
                <a:latin typeface="Calibri" panose="020F0502020204030204" pitchFamily="34" charset="0"/>
              </a:rPr>
              <a:t>Fractional distillation of crude oil</a:t>
            </a:r>
            <a:endParaRPr lang="ko-KR" altLang="en-US" sz="1600" b="1" dirty="0">
              <a:solidFill>
                <a:srgbClr val="000000"/>
              </a:solidFill>
              <a:latin typeface="Calibri" panose="020F0502020204030204" pitchFamily="34" charset="0"/>
            </a:endParaRPr>
          </a:p>
        </p:txBody>
      </p:sp>
      <p:sp>
        <p:nvSpPr>
          <p:cNvPr id="7" name="TextBox 6">
            <a:extLst>
              <a:ext uri="{FF2B5EF4-FFF2-40B4-BE49-F238E27FC236}">
                <a16:creationId xmlns:a16="http://schemas.microsoft.com/office/drawing/2014/main" id="{27305DF3-021C-FA53-9435-6B1D5B4BA283}"/>
              </a:ext>
            </a:extLst>
          </p:cNvPr>
          <p:cNvSpPr txBox="1"/>
          <p:nvPr/>
        </p:nvSpPr>
        <p:spPr>
          <a:xfrm>
            <a:off x="4748396" y="518489"/>
            <a:ext cx="3329940" cy="313932"/>
          </a:xfrm>
          <a:prstGeom prst="rect">
            <a:avLst/>
          </a:prstGeom>
          <a:noFill/>
        </p:spPr>
        <p:txBody>
          <a:bodyPr wrap="square" rtlCol="0">
            <a:spAutoFit/>
          </a:bodyPr>
          <a:lstStyle/>
          <a:p>
            <a:pPr>
              <a:lnSpc>
                <a:spcPct val="90000"/>
              </a:lnSpc>
            </a:pPr>
            <a:r>
              <a:rPr lang="en-US" altLang="ko-KR" sz="1600" b="1" dirty="0">
                <a:solidFill>
                  <a:srgbClr val="000000"/>
                </a:solidFill>
                <a:latin typeface="Calibri" panose="020F0502020204030204" pitchFamily="34" charset="0"/>
              </a:rPr>
              <a:t>Fractional distillation of crude oil</a:t>
            </a:r>
            <a:endParaRPr lang="ko-KR" altLang="en-US" sz="1600" b="1" dirty="0">
              <a:solidFill>
                <a:srgbClr val="000000"/>
              </a:solidFill>
              <a:latin typeface="Calibri" panose="020F0502020204030204" pitchFamily="34" charset="0"/>
            </a:endParaRPr>
          </a:p>
        </p:txBody>
      </p:sp>
    </p:spTree>
    <p:extLst>
      <p:ext uri="{BB962C8B-B14F-4D97-AF65-F5344CB8AC3E}">
        <p14:creationId xmlns:p14="http://schemas.microsoft.com/office/powerpoint/2010/main" val="3698357902"/>
      </p:ext>
    </p:extLst>
  </p:cSld>
  <p:clrMapOvr>
    <a:masterClrMapping/>
  </p:clrMapOvr>
  <p:transition>
    <p:wipe dir="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06577C-32BF-4ACF-B5F5-7907F65F36F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A792EE1-C615-B356-958D-2795A06BC0B8}"/>
              </a:ext>
            </a:extLst>
          </p:cNvPr>
          <p:cNvSpPr>
            <a:spLocks noGrp="1"/>
          </p:cNvSpPr>
          <p:nvPr>
            <p:ph type="title"/>
          </p:nvPr>
        </p:nvSpPr>
        <p:spPr>
          <a:xfrm>
            <a:off x="304799" y="304655"/>
            <a:ext cx="8392313" cy="535531"/>
          </a:xfrm>
        </p:spPr>
        <p:txBody>
          <a:bodyPr/>
          <a:lstStyle/>
          <a:p>
            <a:r>
              <a:rPr lang="en-US" dirty="0"/>
              <a:t>Fuel injection pump (</a:t>
            </a:r>
            <a:r>
              <a:rPr lang="en-US" dirty="0" err="1"/>
              <a:t>HiMSEN</a:t>
            </a:r>
            <a:r>
              <a:rPr lang="en-US" dirty="0"/>
              <a:t>) &amp; </a:t>
            </a:r>
            <a:r>
              <a:rPr lang="en-US" dirty="0" err="1"/>
              <a:t>Govenor</a:t>
            </a:r>
            <a:endParaRPr lang="en-US" dirty="0"/>
          </a:p>
        </p:txBody>
      </p:sp>
      <p:pic>
        <p:nvPicPr>
          <p:cNvPr id="4" name="그림 3">
            <a:extLst>
              <a:ext uri="{FF2B5EF4-FFF2-40B4-BE49-F238E27FC236}">
                <a16:creationId xmlns:a16="http://schemas.microsoft.com/office/drawing/2014/main" id="{73C54F42-FF0A-4FAC-8162-03B12CFB476D}"/>
              </a:ext>
            </a:extLst>
          </p:cNvPr>
          <p:cNvPicPr>
            <a:picLocks noChangeAspect="1"/>
          </p:cNvPicPr>
          <p:nvPr/>
        </p:nvPicPr>
        <p:blipFill>
          <a:blip r:embed="rId3"/>
          <a:stretch>
            <a:fillRect/>
          </a:stretch>
        </p:blipFill>
        <p:spPr>
          <a:xfrm>
            <a:off x="437029" y="942975"/>
            <a:ext cx="7490012" cy="3494419"/>
          </a:xfrm>
          <a:prstGeom prst="rect">
            <a:avLst/>
          </a:prstGeom>
        </p:spPr>
      </p:pic>
      <p:sp>
        <p:nvSpPr>
          <p:cNvPr id="3" name="TextBox 2">
            <a:extLst>
              <a:ext uri="{FF2B5EF4-FFF2-40B4-BE49-F238E27FC236}">
                <a16:creationId xmlns:a16="http://schemas.microsoft.com/office/drawing/2014/main" id="{C2659A03-8F4A-8E02-0692-B99028512B3D}"/>
              </a:ext>
            </a:extLst>
          </p:cNvPr>
          <p:cNvSpPr txBox="1"/>
          <p:nvPr/>
        </p:nvSpPr>
        <p:spPr>
          <a:xfrm>
            <a:off x="6793007" y="1200706"/>
            <a:ext cx="2189628" cy="1643527"/>
          </a:xfrm>
          <a:prstGeom prst="rect">
            <a:avLst/>
          </a:prstGeom>
          <a:noFill/>
        </p:spPr>
        <p:txBody>
          <a:bodyPr wrap="square" rtlCol="0">
            <a:spAutoFit/>
          </a:bodyPr>
          <a:lstStyle/>
          <a:p>
            <a:pPr>
              <a:lnSpc>
                <a:spcPct val="90000"/>
              </a:lnSpc>
            </a:pPr>
            <a:r>
              <a:rPr lang="en-US" altLang="ko-KR" sz="1400" dirty="0">
                <a:solidFill>
                  <a:srgbClr val="000000"/>
                </a:solidFill>
                <a:latin typeface="Calibri" panose="020F0502020204030204" pitchFamily="34" charset="0"/>
              </a:rPr>
              <a:t>Depending on the fuel injection pump, fuel may not be injected into the cylinder when the fuel rack is pulled in, or fuel may not be injected into the cylinder when the fuel rack is pushed in.</a:t>
            </a:r>
            <a:endParaRPr lang="ko-KR" altLang="en-US" sz="1400" dirty="0">
              <a:solidFill>
                <a:srgbClr val="000000"/>
              </a:solidFill>
              <a:latin typeface="Calibri" panose="020F0502020204030204" pitchFamily="34" charset="0"/>
            </a:endParaRPr>
          </a:p>
        </p:txBody>
      </p:sp>
    </p:spTree>
    <p:extLst>
      <p:ext uri="{BB962C8B-B14F-4D97-AF65-F5344CB8AC3E}">
        <p14:creationId xmlns:p14="http://schemas.microsoft.com/office/powerpoint/2010/main" val="2311083260"/>
      </p:ext>
    </p:extLst>
  </p:cSld>
  <p:clrMapOvr>
    <a:masterClrMapping/>
  </p:clrMapOvr>
  <p:transition>
    <p:wipe dir="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4DCB8D-DCAB-1E83-3E28-7D914D36D59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B5942EB-0A59-FD49-0FBD-1EF0FF5EE88E}"/>
              </a:ext>
            </a:extLst>
          </p:cNvPr>
          <p:cNvSpPr>
            <a:spLocks noGrp="1"/>
          </p:cNvSpPr>
          <p:nvPr>
            <p:ph type="title"/>
          </p:nvPr>
        </p:nvSpPr>
        <p:spPr>
          <a:xfrm>
            <a:off x="304799" y="304655"/>
            <a:ext cx="8392313" cy="535531"/>
          </a:xfrm>
        </p:spPr>
        <p:txBody>
          <a:bodyPr/>
          <a:lstStyle/>
          <a:p>
            <a:r>
              <a:rPr lang="en-US" dirty="0"/>
              <a:t>Fuel injection pump &amp; </a:t>
            </a:r>
            <a:r>
              <a:rPr lang="en-US" dirty="0" err="1"/>
              <a:t>Govenor</a:t>
            </a:r>
            <a:endParaRPr lang="en-US" dirty="0"/>
          </a:p>
        </p:txBody>
      </p:sp>
      <p:pic>
        <p:nvPicPr>
          <p:cNvPr id="7170" name="Picture 2" descr="How The Governor Functions: Auxiliary Engine Edition – Marine ...">
            <a:extLst>
              <a:ext uri="{FF2B5EF4-FFF2-40B4-BE49-F238E27FC236}">
                <a16:creationId xmlns:a16="http://schemas.microsoft.com/office/drawing/2014/main" id="{249C0259-8C8F-0C38-C60D-505D7BCDFD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15038" y="1245928"/>
            <a:ext cx="2452082" cy="3269443"/>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a:extLst>
              <a:ext uri="{FF2B5EF4-FFF2-40B4-BE49-F238E27FC236}">
                <a16:creationId xmlns:a16="http://schemas.microsoft.com/office/drawing/2014/main" id="{0CDB4BB5-0B5E-72E2-2216-AD9C27C293C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0689" y="1245928"/>
            <a:ext cx="5287961" cy="3268921"/>
          </a:xfrm>
          <a:prstGeom prst="rect">
            <a:avLst/>
          </a:prstGeom>
          <a:noFill/>
          <a:extLst>
            <a:ext uri="{909E8E84-426E-40DD-AFC4-6F175D3DCCD1}">
              <a14:hiddenFill xmlns:a14="http://schemas.microsoft.com/office/drawing/2010/main">
                <a:solidFill>
                  <a:srgbClr val="FFFFFF"/>
                </a:solidFill>
              </a14:hiddenFill>
            </a:ext>
          </a:extLst>
        </p:spPr>
      </p:pic>
      <p:cxnSp>
        <p:nvCxnSpPr>
          <p:cNvPr id="6" name="직선 화살표 연결선 5">
            <a:extLst>
              <a:ext uri="{FF2B5EF4-FFF2-40B4-BE49-F238E27FC236}">
                <a16:creationId xmlns:a16="http://schemas.microsoft.com/office/drawing/2014/main" id="{BE39B9A5-98C3-3BE8-7E40-C37CEA90DF46}"/>
              </a:ext>
            </a:extLst>
          </p:cNvPr>
          <p:cNvCxnSpPr>
            <a:cxnSpLocks/>
          </p:cNvCxnSpPr>
          <p:nvPr/>
        </p:nvCxnSpPr>
        <p:spPr>
          <a:xfrm flipV="1">
            <a:off x="4064000" y="1123950"/>
            <a:ext cx="1295400" cy="1854200"/>
          </a:xfrm>
          <a:prstGeom prst="straightConnector1">
            <a:avLst/>
          </a:prstGeom>
          <a:ln w="19050" cap="flat" cmpd="sng" algn="ctr">
            <a:solidFill>
              <a:srgbClr val="FF000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28463124-E3C9-091B-F4A4-8B95328FECE5}"/>
              </a:ext>
            </a:extLst>
          </p:cNvPr>
          <p:cNvSpPr txBox="1"/>
          <p:nvPr/>
        </p:nvSpPr>
        <p:spPr>
          <a:xfrm>
            <a:off x="4912190" y="886007"/>
            <a:ext cx="907120" cy="286232"/>
          </a:xfrm>
          <a:prstGeom prst="rect">
            <a:avLst/>
          </a:prstGeom>
          <a:noFill/>
        </p:spPr>
        <p:txBody>
          <a:bodyPr wrap="square" rtlCol="0">
            <a:spAutoFit/>
          </a:bodyPr>
          <a:lstStyle/>
          <a:p>
            <a:pPr>
              <a:lnSpc>
                <a:spcPct val="90000"/>
              </a:lnSpc>
            </a:pPr>
            <a:r>
              <a:rPr lang="en-US" altLang="ko-KR" sz="1400" dirty="0">
                <a:solidFill>
                  <a:srgbClr val="000000"/>
                </a:solidFill>
                <a:latin typeface="Calibri" panose="020F0502020204030204" pitchFamily="34" charset="0"/>
              </a:rPr>
              <a:t>Governor</a:t>
            </a:r>
            <a:endParaRPr lang="ko-KR" altLang="en-US" sz="1400" dirty="0">
              <a:solidFill>
                <a:srgbClr val="000000"/>
              </a:solidFill>
              <a:latin typeface="Calibri" panose="020F0502020204030204" pitchFamily="34" charset="0"/>
            </a:endParaRPr>
          </a:p>
        </p:txBody>
      </p:sp>
    </p:spTree>
    <p:extLst>
      <p:ext uri="{BB962C8B-B14F-4D97-AF65-F5344CB8AC3E}">
        <p14:creationId xmlns:p14="http://schemas.microsoft.com/office/powerpoint/2010/main" val="2651495676"/>
      </p:ext>
    </p:extLst>
  </p:cSld>
  <p:clrMapOvr>
    <a:masterClrMapping/>
  </p:clrMapOvr>
  <p:transition>
    <p:wipe dir="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894EF2-AA6A-3DAE-A722-B1D2DC97076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9EAC1A4-574A-F63C-195D-42E3404524F2}"/>
              </a:ext>
            </a:extLst>
          </p:cNvPr>
          <p:cNvSpPr>
            <a:spLocks noGrp="1"/>
          </p:cNvSpPr>
          <p:nvPr>
            <p:ph type="title"/>
          </p:nvPr>
        </p:nvSpPr>
        <p:spPr>
          <a:xfrm>
            <a:off x="304799" y="304655"/>
            <a:ext cx="8392313" cy="535531"/>
          </a:xfrm>
        </p:spPr>
        <p:txBody>
          <a:bodyPr/>
          <a:lstStyle/>
          <a:p>
            <a:r>
              <a:rPr lang="en-US" dirty="0"/>
              <a:t>Fuel injection pump &amp; </a:t>
            </a:r>
            <a:r>
              <a:rPr lang="en-US" dirty="0" err="1"/>
              <a:t>Govenor</a:t>
            </a:r>
            <a:endParaRPr lang="en-US" dirty="0"/>
          </a:p>
        </p:txBody>
      </p:sp>
      <p:pic>
        <p:nvPicPr>
          <p:cNvPr id="7" name="그림 6">
            <a:extLst>
              <a:ext uri="{FF2B5EF4-FFF2-40B4-BE49-F238E27FC236}">
                <a16:creationId xmlns:a16="http://schemas.microsoft.com/office/drawing/2014/main" id="{0A9EA57B-1279-12C5-E381-A39D1E40A452}"/>
              </a:ext>
            </a:extLst>
          </p:cNvPr>
          <p:cNvPicPr>
            <a:picLocks noChangeAspect="1"/>
          </p:cNvPicPr>
          <p:nvPr/>
        </p:nvPicPr>
        <p:blipFill>
          <a:blip r:embed="rId3"/>
          <a:stretch>
            <a:fillRect/>
          </a:stretch>
        </p:blipFill>
        <p:spPr>
          <a:xfrm>
            <a:off x="5542323" y="1311698"/>
            <a:ext cx="3214997" cy="3133301"/>
          </a:xfrm>
          <a:prstGeom prst="rect">
            <a:avLst/>
          </a:prstGeom>
        </p:spPr>
      </p:pic>
      <p:pic>
        <p:nvPicPr>
          <p:cNvPr id="10" name="그림 9">
            <a:extLst>
              <a:ext uri="{FF2B5EF4-FFF2-40B4-BE49-F238E27FC236}">
                <a16:creationId xmlns:a16="http://schemas.microsoft.com/office/drawing/2014/main" id="{D248DFDA-457C-E853-E6D5-7BAB3BBE2005}"/>
              </a:ext>
            </a:extLst>
          </p:cNvPr>
          <p:cNvPicPr>
            <a:picLocks noChangeAspect="1"/>
          </p:cNvPicPr>
          <p:nvPr/>
        </p:nvPicPr>
        <p:blipFill>
          <a:blip r:embed="rId4"/>
          <a:stretch>
            <a:fillRect/>
          </a:stretch>
        </p:blipFill>
        <p:spPr>
          <a:xfrm>
            <a:off x="304800" y="1311700"/>
            <a:ext cx="4995818" cy="3133300"/>
          </a:xfrm>
          <a:prstGeom prst="rect">
            <a:avLst/>
          </a:prstGeom>
        </p:spPr>
      </p:pic>
      <p:cxnSp>
        <p:nvCxnSpPr>
          <p:cNvPr id="15" name="직선 화살표 연결선 14">
            <a:extLst>
              <a:ext uri="{FF2B5EF4-FFF2-40B4-BE49-F238E27FC236}">
                <a16:creationId xmlns:a16="http://schemas.microsoft.com/office/drawing/2014/main" id="{AB201C42-F48A-8DB3-DE20-FD0CEA362235}"/>
              </a:ext>
            </a:extLst>
          </p:cNvPr>
          <p:cNvCxnSpPr>
            <a:cxnSpLocks/>
          </p:cNvCxnSpPr>
          <p:nvPr/>
        </p:nvCxnSpPr>
        <p:spPr>
          <a:xfrm flipV="1">
            <a:off x="4171950" y="3244850"/>
            <a:ext cx="1511300" cy="366801"/>
          </a:xfrm>
          <a:prstGeom prst="straightConnector1">
            <a:avLst/>
          </a:prstGeom>
          <a:ln w="19050" cap="flat" cmpd="sng" algn="ctr">
            <a:solidFill>
              <a:srgbClr val="FF000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20" name="직선 화살표 연결선 19">
            <a:extLst>
              <a:ext uri="{FF2B5EF4-FFF2-40B4-BE49-F238E27FC236}">
                <a16:creationId xmlns:a16="http://schemas.microsoft.com/office/drawing/2014/main" id="{3B61494B-C1DF-3E24-C452-B09EEA27EA24}"/>
              </a:ext>
            </a:extLst>
          </p:cNvPr>
          <p:cNvCxnSpPr>
            <a:cxnSpLocks/>
          </p:cNvCxnSpPr>
          <p:nvPr/>
        </p:nvCxnSpPr>
        <p:spPr>
          <a:xfrm flipV="1">
            <a:off x="4216400" y="1196027"/>
            <a:ext cx="1143000" cy="1623373"/>
          </a:xfrm>
          <a:prstGeom prst="straightConnector1">
            <a:avLst/>
          </a:prstGeom>
          <a:ln w="19050" cap="flat" cmpd="sng" algn="ctr">
            <a:solidFill>
              <a:srgbClr val="FF000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sp>
        <p:nvSpPr>
          <p:cNvPr id="25" name="TextBox 24">
            <a:extLst>
              <a:ext uri="{FF2B5EF4-FFF2-40B4-BE49-F238E27FC236}">
                <a16:creationId xmlns:a16="http://schemas.microsoft.com/office/drawing/2014/main" id="{32034032-F831-213F-BD9C-210C7D19E98B}"/>
              </a:ext>
            </a:extLst>
          </p:cNvPr>
          <p:cNvSpPr txBox="1"/>
          <p:nvPr/>
        </p:nvSpPr>
        <p:spPr>
          <a:xfrm>
            <a:off x="4617380" y="909795"/>
            <a:ext cx="1666964" cy="286232"/>
          </a:xfrm>
          <a:prstGeom prst="rect">
            <a:avLst/>
          </a:prstGeom>
          <a:noFill/>
        </p:spPr>
        <p:txBody>
          <a:bodyPr wrap="square" rtlCol="0">
            <a:spAutoFit/>
          </a:bodyPr>
          <a:lstStyle/>
          <a:p>
            <a:pPr>
              <a:lnSpc>
                <a:spcPct val="90000"/>
              </a:lnSpc>
            </a:pPr>
            <a:r>
              <a:rPr lang="en-US" altLang="ko-KR" sz="1400" dirty="0">
                <a:solidFill>
                  <a:srgbClr val="000000"/>
                </a:solidFill>
                <a:latin typeface="Calibri" panose="020F0502020204030204" pitchFamily="34" charset="0"/>
              </a:rPr>
              <a:t>Fuel injection pump</a:t>
            </a:r>
            <a:endParaRPr lang="ko-KR" altLang="en-US" sz="1400" dirty="0">
              <a:solidFill>
                <a:srgbClr val="000000"/>
              </a:solidFill>
              <a:latin typeface="Calibri" panose="020F0502020204030204" pitchFamily="34" charset="0"/>
            </a:endParaRPr>
          </a:p>
        </p:txBody>
      </p:sp>
      <p:cxnSp>
        <p:nvCxnSpPr>
          <p:cNvPr id="29" name="직선 화살표 연결선 28">
            <a:extLst>
              <a:ext uri="{FF2B5EF4-FFF2-40B4-BE49-F238E27FC236}">
                <a16:creationId xmlns:a16="http://schemas.microsoft.com/office/drawing/2014/main" id="{017C5133-D116-A5D3-E43A-EE35C5D604FE}"/>
              </a:ext>
            </a:extLst>
          </p:cNvPr>
          <p:cNvCxnSpPr>
            <a:cxnSpLocks/>
          </p:cNvCxnSpPr>
          <p:nvPr/>
        </p:nvCxnSpPr>
        <p:spPr>
          <a:xfrm flipV="1">
            <a:off x="6832600" y="1070462"/>
            <a:ext cx="514350" cy="1214039"/>
          </a:xfrm>
          <a:prstGeom prst="straightConnector1">
            <a:avLst/>
          </a:prstGeom>
          <a:ln w="19050" cap="flat" cmpd="sng" algn="ctr">
            <a:solidFill>
              <a:srgbClr val="FF000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sp>
        <p:nvSpPr>
          <p:cNvPr id="33" name="TextBox 32">
            <a:extLst>
              <a:ext uri="{FF2B5EF4-FFF2-40B4-BE49-F238E27FC236}">
                <a16:creationId xmlns:a16="http://schemas.microsoft.com/office/drawing/2014/main" id="{B2DF8EEF-BB9B-A804-B36A-1E882EC78F8E}"/>
              </a:ext>
            </a:extLst>
          </p:cNvPr>
          <p:cNvSpPr txBox="1"/>
          <p:nvPr/>
        </p:nvSpPr>
        <p:spPr>
          <a:xfrm>
            <a:off x="6908187" y="761732"/>
            <a:ext cx="877526" cy="286232"/>
          </a:xfrm>
          <a:prstGeom prst="rect">
            <a:avLst/>
          </a:prstGeom>
          <a:noFill/>
        </p:spPr>
        <p:txBody>
          <a:bodyPr wrap="square" rtlCol="0">
            <a:spAutoFit/>
          </a:bodyPr>
          <a:lstStyle/>
          <a:p>
            <a:pPr>
              <a:lnSpc>
                <a:spcPct val="90000"/>
              </a:lnSpc>
            </a:pPr>
            <a:r>
              <a:rPr lang="en-US" altLang="ko-KR" sz="1400" dirty="0">
                <a:solidFill>
                  <a:srgbClr val="000000"/>
                </a:solidFill>
                <a:latin typeface="Calibri" panose="020F0502020204030204" pitchFamily="34" charset="0"/>
              </a:rPr>
              <a:t>Fuel rack</a:t>
            </a:r>
            <a:endParaRPr lang="ko-KR" altLang="en-US" sz="1400" dirty="0">
              <a:solidFill>
                <a:srgbClr val="000000"/>
              </a:solidFill>
              <a:latin typeface="Calibri" panose="020F0502020204030204" pitchFamily="34" charset="0"/>
            </a:endParaRPr>
          </a:p>
        </p:txBody>
      </p:sp>
    </p:spTree>
    <p:extLst>
      <p:ext uri="{BB962C8B-B14F-4D97-AF65-F5344CB8AC3E}">
        <p14:creationId xmlns:p14="http://schemas.microsoft.com/office/powerpoint/2010/main" val="2732512296"/>
      </p:ext>
    </p:extLst>
  </p:cSld>
  <p:clrMapOvr>
    <a:masterClrMapping/>
  </p:clrMapOvr>
  <p:transition>
    <p:wipe dir="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ECE181-C637-81A5-B6D8-DC12ABCF60B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ACAF39F-D48E-325C-32E2-857340C04D36}"/>
              </a:ext>
            </a:extLst>
          </p:cNvPr>
          <p:cNvSpPr>
            <a:spLocks noGrp="1"/>
          </p:cNvSpPr>
          <p:nvPr>
            <p:ph type="title"/>
          </p:nvPr>
        </p:nvSpPr>
        <p:spPr>
          <a:xfrm>
            <a:off x="304799" y="304655"/>
            <a:ext cx="8392313" cy="535531"/>
          </a:xfrm>
        </p:spPr>
        <p:txBody>
          <a:bodyPr/>
          <a:lstStyle/>
          <a:p>
            <a:r>
              <a:rPr lang="en-US" dirty="0"/>
              <a:t>Fuel injection pump &amp; </a:t>
            </a:r>
            <a:r>
              <a:rPr lang="en-US" dirty="0" err="1"/>
              <a:t>Govenor</a:t>
            </a:r>
            <a:endParaRPr lang="en-US" dirty="0"/>
          </a:p>
        </p:txBody>
      </p:sp>
      <p:pic>
        <p:nvPicPr>
          <p:cNvPr id="8194" name="Picture 2" descr="Woodward 3161 to UG25+P3 Governor Retrofit on Wartsila 9L20 Engines -  Goltens">
            <a:extLst>
              <a:ext uri="{FF2B5EF4-FFF2-40B4-BE49-F238E27FC236}">
                <a16:creationId xmlns:a16="http://schemas.microsoft.com/office/drawing/2014/main" id="{4AE3A829-264E-C22C-AF2A-9C011D905D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2438" y="983110"/>
            <a:ext cx="6919112" cy="36217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9504220"/>
      </p:ext>
    </p:extLst>
  </p:cSld>
  <p:clrMapOvr>
    <a:masterClrMapping/>
  </p:clrMapOvr>
  <p:transition>
    <p:wipe dir="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0C1607-DFD5-DAE4-53B0-5378FBCBE01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7616801-1FEA-CBFD-D5AF-E587733A7BBB}"/>
              </a:ext>
            </a:extLst>
          </p:cNvPr>
          <p:cNvSpPr>
            <a:spLocks noGrp="1"/>
          </p:cNvSpPr>
          <p:nvPr>
            <p:ph type="title"/>
          </p:nvPr>
        </p:nvSpPr>
        <p:spPr>
          <a:xfrm>
            <a:off x="304799" y="304655"/>
            <a:ext cx="8392313" cy="535531"/>
          </a:xfrm>
        </p:spPr>
        <p:txBody>
          <a:bodyPr/>
          <a:lstStyle/>
          <a:p>
            <a:r>
              <a:rPr lang="en-US" dirty="0"/>
              <a:t>Fuel injection pump &amp; </a:t>
            </a:r>
            <a:r>
              <a:rPr lang="en-US" dirty="0" err="1"/>
              <a:t>Govenor</a:t>
            </a:r>
            <a:endParaRPr lang="en-US" dirty="0"/>
          </a:p>
        </p:txBody>
      </p:sp>
      <p:pic>
        <p:nvPicPr>
          <p:cNvPr id="4" name="그림 3">
            <a:extLst>
              <a:ext uri="{FF2B5EF4-FFF2-40B4-BE49-F238E27FC236}">
                <a16:creationId xmlns:a16="http://schemas.microsoft.com/office/drawing/2014/main" id="{30AC1FBA-44D2-1834-948D-B79803658183}"/>
              </a:ext>
            </a:extLst>
          </p:cNvPr>
          <p:cNvPicPr>
            <a:picLocks noChangeAspect="1"/>
          </p:cNvPicPr>
          <p:nvPr/>
        </p:nvPicPr>
        <p:blipFill>
          <a:blip r:embed="rId3"/>
          <a:stretch>
            <a:fillRect/>
          </a:stretch>
        </p:blipFill>
        <p:spPr>
          <a:xfrm>
            <a:off x="420749" y="959188"/>
            <a:ext cx="6262439" cy="3879657"/>
          </a:xfrm>
          <a:prstGeom prst="rect">
            <a:avLst/>
          </a:prstGeom>
        </p:spPr>
      </p:pic>
    </p:spTree>
    <p:extLst>
      <p:ext uri="{BB962C8B-B14F-4D97-AF65-F5344CB8AC3E}">
        <p14:creationId xmlns:p14="http://schemas.microsoft.com/office/powerpoint/2010/main" val="2202933541"/>
      </p:ext>
    </p:extLst>
  </p:cSld>
  <p:clrMapOvr>
    <a:masterClrMapping/>
  </p:clrMapOvr>
  <p:transition>
    <p:wipe dir="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CA9306-7126-5FDC-1757-E0681A1D1DB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CB14AF5-60C4-12BD-EEE0-F41B47DFC45A}"/>
              </a:ext>
            </a:extLst>
          </p:cNvPr>
          <p:cNvSpPr>
            <a:spLocks noGrp="1"/>
          </p:cNvSpPr>
          <p:nvPr>
            <p:ph type="title"/>
          </p:nvPr>
        </p:nvSpPr>
        <p:spPr>
          <a:xfrm>
            <a:off x="304799" y="304655"/>
            <a:ext cx="8392313" cy="535531"/>
          </a:xfrm>
        </p:spPr>
        <p:txBody>
          <a:bodyPr/>
          <a:lstStyle/>
          <a:p>
            <a:r>
              <a:rPr lang="en-US" dirty="0"/>
              <a:t>Fuel injection pump (</a:t>
            </a:r>
            <a:r>
              <a:rPr lang="en-US" dirty="0" err="1"/>
              <a:t>HiMSEN</a:t>
            </a:r>
            <a:r>
              <a:rPr lang="en-US" dirty="0"/>
              <a:t>) &amp; </a:t>
            </a:r>
            <a:r>
              <a:rPr lang="en-US" dirty="0" err="1"/>
              <a:t>Govenor</a:t>
            </a:r>
            <a:endParaRPr lang="en-US" dirty="0"/>
          </a:p>
        </p:txBody>
      </p:sp>
      <p:pic>
        <p:nvPicPr>
          <p:cNvPr id="5" name="그림 4">
            <a:extLst>
              <a:ext uri="{FF2B5EF4-FFF2-40B4-BE49-F238E27FC236}">
                <a16:creationId xmlns:a16="http://schemas.microsoft.com/office/drawing/2014/main" id="{52648463-B265-87E6-3D87-61723EDD88C1}"/>
              </a:ext>
            </a:extLst>
          </p:cNvPr>
          <p:cNvPicPr>
            <a:picLocks noChangeAspect="1"/>
          </p:cNvPicPr>
          <p:nvPr/>
        </p:nvPicPr>
        <p:blipFill>
          <a:blip r:embed="rId3"/>
          <a:stretch>
            <a:fillRect/>
          </a:stretch>
        </p:blipFill>
        <p:spPr>
          <a:xfrm>
            <a:off x="217394" y="1727947"/>
            <a:ext cx="4995385" cy="2288695"/>
          </a:xfrm>
          <a:prstGeom prst="rect">
            <a:avLst/>
          </a:prstGeom>
        </p:spPr>
      </p:pic>
      <p:sp>
        <p:nvSpPr>
          <p:cNvPr id="6" name="Text Placeholder 2">
            <a:extLst>
              <a:ext uri="{FF2B5EF4-FFF2-40B4-BE49-F238E27FC236}">
                <a16:creationId xmlns:a16="http://schemas.microsoft.com/office/drawing/2014/main" id="{D8976A67-65DE-1474-1AA9-56541235CF09}"/>
              </a:ext>
            </a:extLst>
          </p:cNvPr>
          <p:cNvSpPr>
            <a:spLocks noGrp="1"/>
          </p:cNvSpPr>
          <p:nvPr>
            <p:ph type="body" sz="quarter" idx="10"/>
          </p:nvPr>
        </p:nvSpPr>
        <p:spPr>
          <a:xfrm>
            <a:off x="5277971" y="1190067"/>
            <a:ext cx="3866029" cy="3576917"/>
          </a:xfrm>
        </p:spPr>
        <p:txBody>
          <a:bodyPr>
            <a:normAutofit lnSpcReduction="10000"/>
          </a:bodyPr>
          <a:lstStyle/>
          <a:p>
            <a:pPr marL="0" indent="0">
              <a:spcAft>
                <a:spcPts val="1000"/>
              </a:spcAft>
              <a:buNone/>
            </a:pPr>
            <a:r>
              <a:rPr lang="en-US" altLang="ko-KR" b="1" dirty="0"/>
              <a:t>Engine Stop System</a:t>
            </a:r>
            <a:endParaRPr lang="nb-NO" altLang="ko-KR" b="1" dirty="0"/>
          </a:p>
          <a:p>
            <a:pPr marL="0" indent="0">
              <a:spcAft>
                <a:spcPts val="1000"/>
              </a:spcAft>
              <a:buNone/>
            </a:pPr>
            <a:r>
              <a:rPr lang="en-US" altLang="ko-KR" sz="1400" dirty="0"/>
              <a:t>The engine is stopped when pressing ‘STOP’ button or ‘EMERGENCY STOP’ button on control panel intentionally, or by ‘AUTO STOP’ signal. </a:t>
            </a:r>
          </a:p>
          <a:p>
            <a:pPr marL="0" indent="0">
              <a:spcAft>
                <a:spcPts val="1000"/>
              </a:spcAft>
              <a:buNone/>
            </a:pPr>
            <a:r>
              <a:rPr lang="en-US" altLang="ko-KR" sz="1400" dirty="0"/>
              <a:t>Engine automation system generate ‘AUTO STOP’ signal when abnormal condition of the engine is detected.</a:t>
            </a:r>
          </a:p>
          <a:p>
            <a:pPr marL="0" indent="0">
              <a:spcAft>
                <a:spcPts val="1000"/>
              </a:spcAft>
              <a:buNone/>
            </a:pPr>
            <a:r>
              <a:rPr lang="en-US" altLang="ko-KR" sz="1400" dirty="0"/>
              <a:t>However, the engine is stopped fundamentally when the fuel injection into the combustion chamber is stopped. This means that the rack of each fuel injection pump is moved to stop position by stop signal. Every fuel rack is connected to common control shaft mechanically and also connected to common compressed air line pneumatically. </a:t>
            </a:r>
            <a:endParaRPr lang="en-US" sz="1400" dirty="0">
              <a:solidFill>
                <a:srgbClr val="000000"/>
              </a:solidFill>
            </a:endParaRPr>
          </a:p>
        </p:txBody>
      </p:sp>
      <p:pic>
        <p:nvPicPr>
          <p:cNvPr id="7" name="그림 6">
            <a:extLst>
              <a:ext uri="{FF2B5EF4-FFF2-40B4-BE49-F238E27FC236}">
                <a16:creationId xmlns:a16="http://schemas.microsoft.com/office/drawing/2014/main" id="{0D9FAF3C-AA6F-3422-30FD-688480E43A0E}"/>
              </a:ext>
            </a:extLst>
          </p:cNvPr>
          <p:cNvPicPr>
            <a:picLocks noChangeAspect="1"/>
          </p:cNvPicPr>
          <p:nvPr/>
        </p:nvPicPr>
        <p:blipFill>
          <a:blip r:embed="rId4"/>
          <a:stretch>
            <a:fillRect/>
          </a:stretch>
        </p:blipFill>
        <p:spPr>
          <a:xfrm>
            <a:off x="8148918" y="0"/>
            <a:ext cx="995083" cy="1517092"/>
          </a:xfrm>
          <a:prstGeom prst="rect">
            <a:avLst/>
          </a:prstGeom>
        </p:spPr>
      </p:pic>
    </p:spTree>
    <p:extLst>
      <p:ext uri="{BB962C8B-B14F-4D97-AF65-F5344CB8AC3E}">
        <p14:creationId xmlns:p14="http://schemas.microsoft.com/office/powerpoint/2010/main" val="807511658"/>
      </p:ext>
    </p:extLst>
  </p:cSld>
  <p:clrMapOvr>
    <a:masterClrMapping/>
  </p:clrMapOvr>
  <p:transition>
    <p:wipe dir="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27BA2F-9FF0-3ED1-ADB1-9B832AA5872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E71F07F-92A1-95B8-C474-F60BC38921CA}"/>
              </a:ext>
            </a:extLst>
          </p:cNvPr>
          <p:cNvSpPr>
            <a:spLocks noGrp="1"/>
          </p:cNvSpPr>
          <p:nvPr>
            <p:ph type="title"/>
          </p:nvPr>
        </p:nvSpPr>
        <p:spPr>
          <a:xfrm>
            <a:off x="304799" y="304655"/>
            <a:ext cx="8392313" cy="535531"/>
          </a:xfrm>
        </p:spPr>
        <p:txBody>
          <a:bodyPr/>
          <a:lstStyle/>
          <a:p>
            <a:r>
              <a:rPr lang="en-US" dirty="0"/>
              <a:t>Fuel injection pump (</a:t>
            </a:r>
            <a:r>
              <a:rPr lang="en-US" dirty="0" err="1"/>
              <a:t>HiMSEN</a:t>
            </a:r>
            <a:r>
              <a:rPr lang="en-US" dirty="0"/>
              <a:t>) &amp; </a:t>
            </a:r>
            <a:r>
              <a:rPr lang="en-US" dirty="0" err="1"/>
              <a:t>Govenor</a:t>
            </a:r>
            <a:endParaRPr lang="en-US" dirty="0"/>
          </a:p>
        </p:txBody>
      </p:sp>
      <p:pic>
        <p:nvPicPr>
          <p:cNvPr id="5" name="그림 4">
            <a:extLst>
              <a:ext uri="{FF2B5EF4-FFF2-40B4-BE49-F238E27FC236}">
                <a16:creationId xmlns:a16="http://schemas.microsoft.com/office/drawing/2014/main" id="{E9AD79F4-5A92-0B50-EDF5-67D48E33C448}"/>
              </a:ext>
            </a:extLst>
          </p:cNvPr>
          <p:cNvPicPr>
            <a:picLocks noChangeAspect="1"/>
          </p:cNvPicPr>
          <p:nvPr/>
        </p:nvPicPr>
        <p:blipFill>
          <a:blip r:embed="rId3"/>
          <a:stretch>
            <a:fillRect/>
          </a:stretch>
        </p:blipFill>
        <p:spPr>
          <a:xfrm>
            <a:off x="217394" y="1727947"/>
            <a:ext cx="4995385" cy="2288695"/>
          </a:xfrm>
          <a:prstGeom prst="rect">
            <a:avLst/>
          </a:prstGeom>
        </p:spPr>
      </p:pic>
      <p:sp>
        <p:nvSpPr>
          <p:cNvPr id="6" name="Text Placeholder 2">
            <a:extLst>
              <a:ext uri="{FF2B5EF4-FFF2-40B4-BE49-F238E27FC236}">
                <a16:creationId xmlns:a16="http://schemas.microsoft.com/office/drawing/2014/main" id="{F1DC4E99-738D-A26A-E6BC-BE7D0111C992}"/>
              </a:ext>
            </a:extLst>
          </p:cNvPr>
          <p:cNvSpPr>
            <a:spLocks noGrp="1"/>
          </p:cNvSpPr>
          <p:nvPr>
            <p:ph type="body" sz="quarter" idx="10"/>
          </p:nvPr>
        </p:nvSpPr>
        <p:spPr>
          <a:xfrm>
            <a:off x="5277971" y="1258646"/>
            <a:ext cx="3866029" cy="3576917"/>
          </a:xfrm>
        </p:spPr>
        <p:txBody>
          <a:bodyPr>
            <a:normAutofit lnSpcReduction="10000"/>
          </a:bodyPr>
          <a:lstStyle/>
          <a:p>
            <a:pPr marL="0" indent="0">
              <a:spcAft>
                <a:spcPts val="1000"/>
              </a:spcAft>
              <a:buNone/>
            </a:pPr>
            <a:r>
              <a:rPr lang="en-US" altLang="ko-KR" b="1" dirty="0"/>
              <a:t>Engine Stop System</a:t>
            </a:r>
            <a:endParaRPr lang="nb-NO" altLang="ko-KR" b="1" dirty="0"/>
          </a:p>
          <a:p>
            <a:pPr marL="0" indent="0">
              <a:spcAft>
                <a:spcPts val="1000"/>
              </a:spcAft>
              <a:buNone/>
            </a:pPr>
            <a:r>
              <a:rPr lang="en-US" altLang="ko-KR" sz="1400" dirty="0"/>
              <a:t>Therefore, there are two ways of moving fuel racks to stop position (Zero index) as shown in fig 2.</a:t>
            </a:r>
          </a:p>
          <a:p>
            <a:pPr marL="0" indent="0">
              <a:spcAft>
                <a:spcPts val="1000"/>
              </a:spcAft>
              <a:buNone/>
            </a:pPr>
            <a:r>
              <a:rPr lang="en-US" altLang="ko-KR" sz="1400" dirty="0"/>
              <a:t>The one is by the mechanical stop, which pull the racks to stop position by the governor or the manual control lever. ‘STOP’ button activates the governor to be ‘STOP’ position.</a:t>
            </a:r>
          </a:p>
          <a:p>
            <a:pPr marL="0" indent="0">
              <a:spcAft>
                <a:spcPts val="1000"/>
              </a:spcAft>
              <a:buNone/>
            </a:pPr>
            <a:r>
              <a:rPr lang="en-US" altLang="ko-KR" sz="1400" dirty="0"/>
              <a:t>The other is by the pneumatic stop by compressed air, which pushes the rack to stop position regardless of the governor control. ‘EMERGENCY STOP’ button or ‘AUTO STOP’ signals activates the stop solenoid valve to supply the compressed air for all fuel injection pumps. This ‘EMERGENCY STOP’ signal also activates governor’s stop simultaneously.</a:t>
            </a:r>
            <a:endParaRPr lang="en-US" sz="1400" dirty="0">
              <a:solidFill>
                <a:srgbClr val="000000"/>
              </a:solidFill>
            </a:endParaRPr>
          </a:p>
          <a:p>
            <a:pPr marL="0" indent="0">
              <a:spcAft>
                <a:spcPts val="1000"/>
              </a:spcAft>
              <a:buNone/>
            </a:pPr>
            <a:endParaRPr lang="en-US" sz="1400" dirty="0">
              <a:solidFill>
                <a:srgbClr val="000000"/>
              </a:solidFill>
            </a:endParaRPr>
          </a:p>
        </p:txBody>
      </p:sp>
      <p:pic>
        <p:nvPicPr>
          <p:cNvPr id="7" name="그림 6">
            <a:extLst>
              <a:ext uri="{FF2B5EF4-FFF2-40B4-BE49-F238E27FC236}">
                <a16:creationId xmlns:a16="http://schemas.microsoft.com/office/drawing/2014/main" id="{1C33A615-6841-3778-9EBC-19B440561973}"/>
              </a:ext>
            </a:extLst>
          </p:cNvPr>
          <p:cNvPicPr>
            <a:picLocks noChangeAspect="1"/>
          </p:cNvPicPr>
          <p:nvPr/>
        </p:nvPicPr>
        <p:blipFill>
          <a:blip r:embed="rId4"/>
          <a:stretch>
            <a:fillRect/>
          </a:stretch>
        </p:blipFill>
        <p:spPr>
          <a:xfrm>
            <a:off x="8148918" y="0"/>
            <a:ext cx="995083" cy="1517092"/>
          </a:xfrm>
          <a:prstGeom prst="rect">
            <a:avLst/>
          </a:prstGeom>
        </p:spPr>
      </p:pic>
    </p:spTree>
    <p:extLst>
      <p:ext uri="{BB962C8B-B14F-4D97-AF65-F5344CB8AC3E}">
        <p14:creationId xmlns:p14="http://schemas.microsoft.com/office/powerpoint/2010/main" val="1020451413"/>
      </p:ext>
    </p:extLst>
  </p:cSld>
  <p:clrMapOvr>
    <a:masterClrMapping/>
  </p:clrMapOvr>
  <p:transition>
    <p:wipe dir="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68AC15-C18E-A567-EA76-524B6361906F}"/>
            </a:ext>
          </a:extLst>
        </p:cNvPr>
        <p:cNvGrpSpPr/>
        <p:nvPr/>
      </p:nvGrpSpPr>
      <p:grpSpPr>
        <a:xfrm>
          <a:off x="0" y="0"/>
          <a:ext cx="0" cy="0"/>
          <a:chOff x="0" y="0"/>
          <a:chExt cx="0" cy="0"/>
        </a:xfrm>
      </p:grpSpPr>
      <p:pic>
        <p:nvPicPr>
          <p:cNvPr id="4" name="그림 3">
            <a:extLst>
              <a:ext uri="{FF2B5EF4-FFF2-40B4-BE49-F238E27FC236}">
                <a16:creationId xmlns:a16="http://schemas.microsoft.com/office/drawing/2014/main" id="{DBED67FC-8A56-E9CB-CCDB-0B039C19A5AC}"/>
              </a:ext>
            </a:extLst>
          </p:cNvPr>
          <p:cNvPicPr>
            <a:picLocks noChangeAspect="1"/>
          </p:cNvPicPr>
          <p:nvPr/>
        </p:nvPicPr>
        <p:blipFill>
          <a:blip r:embed="rId3"/>
          <a:stretch>
            <a:fillRect/>
          </a:stretch>
        </p:blipFill>
        <p:spPr>
          <a:xfrm>
            <a:off x="350290" y="941901"/>
            <a:ext cx="6603784" cy="4022844"/>
          </a:xfrm>
          <a:prstGeom prst="rect">
            <a:avLst/>
          </a:prstGeom>
        </p:spPr>
      </p:pic>
      <p:sp>
        <p:nvSpPr>
          <p:cNvPr id="2" name="Title 1">
            <a:extLst>
              <a:ext uri="{FF2B5EF4-FFF2-40B4-BE49-F238E27FC236}">
                <a16:creationId xmlns:a16="http://schemas.microsoft.com/office/drawing/2014/main" id="{EB8E2958-8E18-614D-F2D9-1CE478D24C2F}"/>
              </a:ext>
            </a:extLst>
          </p:cNvPr>
          <p:cNvSpPr>
            <a:spLocks noGrp="1"/>
          </p:cNvSpPr>
          <p:nvPr>
            <p:ph type="title"/>
          </p:nvPr>
        </p:nvSpPr>
        <p:spPr>
          <a:xfrm>
            <a:off x="304799" y="304655"/>
            <a:ext cx="8392313" cy="535531"/>
          </a:xfrm>
        </p:spPr>
        <p:txBody>
          <a:bodyPr/>
          <a:lstStyle/>
          <a:p>
            <a:r>
              <a:rPr lang="en-US" dirty="0"/>
              <a:t>Lambda cylinder</a:t>
            </a:r>
          </a:p>
        </p:txBody>
      </p:sp>
      <p:cxnSp>
        <p:nvCxnSpPr>
          <p:cNvPr id="9" name="직선 화살표 연결선 8">
            <a:extLst>
              <a:ext uri="{FF2B5EF4-FFF2-40B4-BE49-F238E27FC236}">
                <a16:creationId xmlns:a16="http://schemas.microsoft.com/office/drawing/2014/main" id="{5512415C-7792-EF6F-0CF4-0048B40B5FFC}"/>
              </a:ext>
            </a:extLst>
          </p:cNvPr>
          <p:cNvCxnSpPr>
            <a:cxnSpLocks/>
          </p:cNvCxnSpPr>
          <p:nvPr/>
        </p:nvCxnSpPr>
        <p:spPr>
          <a:xfrm flipH="1">
            <a:off x="4915180" y="1817509"/>
            <a:ext cx="1698171" cy="0"/>
          </a:xfrm>
          <a:prstGeom prst="straightConnector1">
            <a:avLst/>
          </a:prstGeom>
          <a:ln w="19050" cap="flat" cmpd="sng" algn="ctr">
            <a:solidFill>
              <a:srgbClr val="FF000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10" name="직선 화살표 연결선 9">
            <a:extLst>
              <a:ext uri="{FF2B5EF4-FFF2-40B4-BE49-F238E27FC236}">
                <a16:creationId xmlns:a16="http://schemas.microsoft.com/office/drawing/2014/main" id="{176EA2CA-BC9C-3BFC-5322-FB54042250BB}"/>
              </a:ext>
            </a:extLst>
          </p:cNvPr>
          <p:cNvCxnSpPr>
            <a:cxnSpLocks/>
          </p:cNvCxnSpPr>
          <p:nvPr/>
        </p:nvCxnSpPr>
        <p:spPr>
          <a:xfrm flipH="1">
            <a:off x="2007394" y="1581443"/>
            <a:ext cx="2926834" cy="0"/>
          </a:xfrm>
          <a:prstGeom prst="straightConnector1">
            <a:avLst/>
          </a:prstGeom>
          <a:ln w="19050" cap="flat" cmpd="sng" algn="ctr">
            <a:solidFill>
              <a:srgbClr val="FF000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11" name="직선 화살표 연결선 10">
            <a:extLst>
              <a:ext uri="{FF2B5EF4-FFF2-40B4-BE49-F238E27FC236}">
                <a16:creationId xmlns:a16="http://schemas.microsoft.com/office/drawing/2014/main" id="{B1F27EA6-45A8-22F5-037B-7907D9502276}"/>
              </a:ext>
            </a:extLst>
          </p:cNvPr>
          <p:cNvCxnSpPr>
            <a:cxnSpLocks/>
          </p:cNvCxnSpPr>
          <p:nvPr/>
        </p:nvCxnSpPr>
        <p:spPr>
          <a:xfrm>
            <a:off x="2008062" y="1579062"/>
            <a:ext cx="0" cy="1002212"/>
          </a:xfrm>
          <a:prstGeom prst="straightConnector1">
            <a:avLst/>
          </a:prstGeom>
          <a:ln w="19050" cap="flat" cmpd="sng" algn="ctr">
            <a:solidFill>
              <a:srgbClr val="FF000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12" name="직선 화살표 연결선 11">
            <a:extLst>
              <a:ext uri="{FF2B5EF4-FFF2-40B4-BE49-F238E27FC236}">
                <a16:creationId xmlns:a16="http://schemas.microsoft.com/office/drawing/2014/main" id="{33BA2F07-E3FB-799D-1B61-E1FC73A609A9}"/>
              </a:ext>
            </a:extLst>
          </p:cNvPr>
          <p:cNvCxnSpPr>
            <a:cxnSpLocks/>
          </p:cNvCxnSpPr>
          <p:nvPr/>
        </p:nvCxnSpPr>
        <p:spPr>
          <a:xfrm flipV="1">
            <a:off x="4929470" y="1583824"/>
            <a:ext cx="0" cy="217014"/>
          </a:xfrm>
          <a:prstGeom prst="straightConnector1">
            <a:avLst/>
          </a:prstGeom>
          <a:ln w="19050" cap="flat" cmpd="sng" algn="ctr">
            <a:solidFill>
              <a:srgbClr val="FF000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18" name="직선 화살표 연결선 17">
            <a:extLst>
              <a:ext uri="{FF2B5EF4-FFF2-40B4-BE49-F238E27FC236}">
                <a16:creationId xmlns:a16="http://schemas.microsoft.com/office/drawing/2014/main" id="{2B8A89C3-1309-69E7-D7FA-1DA5DC94860F}"/>
              </a:ext>
            </a:extLst>
          </p:cNvPr>
          <p:cNvCxnSpPr>
            <a:cxnSpLocks/>
          </p:cNvCxnSpPr>
          <p:nvPr/>
        </p:nvCxnSpPr>
        <p:spPr>
          <a:xfrm flipH="1">
            <a:off x="1781970" y="2571750"/>
            <a:ext cx="215900" cy="0"/>
          </a:xfrm>
          <a:prstGeom prst="straightConnector1">
            <a:avLst/>
          </a:prstGeom>
          <a:ln w="19050" cap="flat" cmpd="sng" algn="ctr">
            <a:solidFill>
              <a:srgbClr val="FF000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20" name="직선 화살표 연결선 19">
            <a:extLst>
              <a:ext uri="{FF2B5EF4-FFF2-40B4-BE49-F238E27FC236}">
                <a16:creationId xmlns:a16="http://schemas.microsoft.com/office/drawing/2014/main" id="{8370F13A-173C-2514-7D92-18B99498941C}"/>
              </a:ext>
            </a:extLst>
          </p:cNvPr>
          <p:cNvCxnSpPr>
            <a:cxnSpLocks/>
          </p:cNvCxnSpPr>
          <p:nvPr/>
        </p:nvCxnSpPr>
        <p:spPr>
          <a:xfrm flipH="1">
            <a:off x="1410183" y="2850356"/>
            <a:ext cx="108076" cy="0"/>
          </a:xfrm>
          <a:prstGeom prst="straightConnector1">
            <a:avLst/>
          </a:prstGeom>
          <a:ln w="19050" cap="flat" cmpd="sng" algn="ctr">
            <a:solidFill>
              <a:srgbClr val="FF000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22" name="직선 화살표 연결선 21">
            <a:extLst>
              <a:ext uri="{FF2B5EF4-FFF2-40B4-BE49-F238E27FC236}">
                <a16:creationId xmlns:a16="http://schemas.microsoft.com/office/drawing/2014/main" id="{41588154-C5C1-8D3F-901F-DE77FF3CAA2B}"/>
              </a:ext>
            </a:extLst>
          </p:cNvPr>
          <p:cNvCxnSpPr>
            <a:cxnSpLocks/>
          </p:cNvCxnSpPr>
          <p:nvPr/>
        </p:nvCxnSpPr>
        <p:spPr>
          <a:xfrm flipH="1">
            <a:off x="1523021" y="2571750"/>
            <a:ext cx="108076" cy="0"/>
          </a:xfrm>
          <a:prstGeom prst="straightConnector1">
            <a:avLst/>
          </a:prstGeom>
          <a:ln w="19050" cap="flat" cmpd="sng" algn="ctr">
            <a:solidFill>
              <a:srgbClr val="FF000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23" name="직선 화살표 연결선 22">
            <a:extLst>
              <a:ext uri="{FF2B5EF4-FFF2-40B4-BE49-F238E27FC236}">
                <a16:creationId xmlns:a16="http://schemas.microsoft.com/office/drawing/2014/main" id="{C7A7F420-55E0-553E-5331-E6625938629A}"/>
              </a:ext>
            </a:extLst>
          </p:cNvPr>
          <p:cNvCxnSpPr>
            <a:cxnSpLocks/>
          </p:cNvCxnSpPr>
          <p:nvPr/>
        </p:nvCxnSpPr>
        <p:spPr>
          <a:xfrm>
            <a:off x="1528453" y="2574131"/>
            <a:ext cx="0" cy="276225"/>
          </a:xfrm>
          <a:prstGeom prst="straightConnector1">
            <a:avLst/>
          </a:prstGeom>
          <a:ln w="19050" cap="flat" cmpd="sng" algn="ctr">
            <a:solidFill>
              <a:srgbClr val="FF000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26" name="직선 화살표 연결선 25">
            <a:extLst>
              <a:ext uri="{FF2B5EF4-FFF2-40B4-BE49-F238E27FC236}">
                <a16:creationId xmlns:a16="http://schemas.microsoft.com/office/drawing/2014/main" id="{4D735ADF-1C75-98DB-C334-F20E93BA47D0}"/>
              </a:ext>
            </a:extLst>
          </p:cNvPr>
          <p:cNvCxnSpPr>
            <a:cxnSpLocks/>
          </p:cNvCxnSpPr>
          <p:nvPr/>
        </p:nvCxnSpPr>
        <p:spPr>
          <a:xfrm>
            <a:off x="1359699" y="2261349"/>
            <a:ext cx="202095" cy="0"/>
          </a:xfrm>
          <a:prstGeom prst="straightConnector1">
            <a:avLst/>
          </a:prstGeom>
          <a:ln w="19050" cap="flat" cmpd="sng" algn="ctr">
            <a:solidFill>
              <a:srgbClr val="FF000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33" name="직선 연결선 32">
            <a:extLst>
              <a:ext uri="{FF2B5EF4-FFF2-40B4-BE49-F238E27FC236}">
                <a16:creationId xmlns:a16="http://schemas.microsoft.com/office/drawing/2014/main" id="{B33A2C56-D8EB-D409-EC0B-1BBE922F844A}"/>
              </a:ext>
            </a:extLst>
          </p:cNvPr>
          <p:cNvCxnSpPr>
            <a:cxnSpLocks/>
          </p:cNvCxnSpPr>
          <p:nvPr/>
        </p:nvCxnSpPr>
        <p:spPr>
          <a:xfrm>
            <a:off x="1072040" y="2652713"/>
            <a:ext cx="338143" cy="0"/>
          </a:xfrm>
          <a:prstGeom prst="line">
            <a:avLst/>
          </a:prstGeom>
          <a:ln w="19050" cap="flat" cmpd="sng" algn="ctr">
            <a:solidFill>
              <a:srgbClr val="FF0000"/>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직선 연결선 34">
            <a:extLst>
              <a:ext uri="{FF2B5EF4-FFF2-40B4-BE49-F238E27FC236}">
                <a16:creationId xmlns:a16="http://schemas.microsoft.com/office/drawing/2014/main" id="{4E68F382-6C67-15F8-F46A-233C977EBD89}"/>
              </a:ext>
            </a:extLst>
          </p:cNvPr>
          <p:cNvCxnSpPr>
            <a:cxnSpLocks/>
          </p:cNvCxnSpPr>
          <p:nvPr/>
        </p:nvCxnSpPr>
        <p:spPr>
          <a:xfrm>
            <a:off x="1442822" y="3138490"/>
            <a:ext cx="371787" cy="0"/>
          </a:xfrm>
          <a:prstGeom prst="line">
            <a:avLst/>
          </a:prstGeom>
          <a:ln w="19050" cap="flat" cmpd="sng" algn="ctr">
            <a:solidFill>
              <a:srgbClr val="FF0000"/>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6" name="Text Placeholder 2">
            <a:extLst>
              <a:ext uri="{FF2B5EF4-FFF2-40B4-BE49-F238E27FC236}">
                <a16:creationId xmlns:a16="http://schemas.microsoft.com/office/drawing/2014/main" id="{C165E131-F48E-0216-0F40-7E04F8229E51}"/>
              </a:ext>
            </a:extLst>
          </p:cNvPr>
          <p:cNvSpPr>
            <a:spLocks noGrp="1"/>
          </p:cNvSpPr>
          <p:nvPr>
            <p:ph type="body" sz="quarter" idx="10"/>
          </p:nvPr>
        </p:nvSpPr>
        <p:spPr>
          <a:xfrm>
            <a:off x="6964266" y="941901"/>
            <a:ext cx="2179734" cy="3576917"/>
          </a:xfrm>
        </p:spPr>
        <p:txBody>
          <a:bodyPr>
            <a:normAutofit fontScale="92500" lnSpcReduction="10000"/>
          </a:bodyPr>
          <a:lstStyle/>
          <a:p>
            <a:pPr marL="0" indent="0">
              <a:spcAft>
                <a:spcPts val="1000"/>
              </a:spcAft>
              <a:buNone/>
            </a:pPr>
            <a:r>
              <a:rPr lang="en-US" altLang="ko-KR" b="1" dirty="0"/>
              <a:t>Lambda cylinder</a:t>
            </a:r>
            <a:endParaRPr lang="nb-NO" altLang="ko-KR" b="1" dirty="0"/>
          </a:p>
          <a:p>
            <a:pPr marL="0" indent="0">
              <a:spcAft>
                <a:spcPts val="1000"/>
              </a:spcAft>
              <a:buNone/>
            </a:pPr>
            <a:r>
              <a:rPr lang="en-US" altLang="ko-KR" sz="1400" dirty="0"/>
              <a:t>lambda cylinder is located near the governor linkage assembly and prevents excessive fuel from being injected into the cylinder during G/E initial start.</a:t>
            </a:r>
          </a:p>
          <a:p>
            <a:pPr marL="0" indent="0">
              <a:spcAft>
                <a:spcPts val="1000"/>
              </a:spcAft>
              <a:buNone/>
            </a:pPr>
            <a:endParaRPr lang="en-US" sz="1400" dirty="0">
              <a:solidFill>
                <a:srgbClr val="000000"/>
              </a:solidFill>
            </a:endParaRPr>
          </a:p>
          <a:p>
            <a:pPr marL="0" indent="0">
              <a:spcAft>
                <a:spcPts val="1000"/>
              </a:spcAft>
              <a:buNone/>
            </a:pPr>
            <a:r>
              <a:rPr lang="en-US" sz="1400" dirty="0">
                <a:solidFill>
                  <a:srgbClr val="000000"/>
                </a:solidFill>
              </a:rPr>
              <a:t>When the G/E </a:t>
            </a:r>
            <a:r>
              <a:rPr lang="en-US" sz="1400" dirty="0" err="1">
                <a:solidFill>
                  <a:srgbClr val="000000"/>
                </a:solidFill>
              </a:rPr>
              <a:t>overspeeds</a:t>
            </a:r>
            <a:r>
              <a:rPr lang="en-US" sz="1400" dirty="0">
                <a:solidFill>
                  <a:srgbClr val="000000"/>
                </a:solidFill>
              </a:rPr>
              <a:t>, compressed air is sent to the lambda cylinder, which in turn restricts the fuel rack connected to the linkage assembly, thereby restricting fuel injection into the cylinder and preventing overspeed.</a:t>
            </a:r>
          </a:p>
        </p:txBody>
      </p:sp>
      <p:pic>
        <p:nvPicPr>
          <p:cNvPr id="17" name="그림 16">
            <a:extLst>
              <a:ext uri="{FF2B5EF4-FFF2-40B4-BE49-F238E27FC236}">
                <a16:creationId xmlns:a16="http://schemas.microsoft.com/office/drawing/2014/main" id="{4D9C1366-E9E7-0825-FEDE-1529B4C09376}"/>
              </a:ext>
            </a:extLst>
          </p:cNvPr>
          <p:cNvPicPr>
            <a:picLocks noChangeAspect="1"/>
          </p:cNvPicPr>
          <p:nvPr/>
        </p:nvPicPr>
        <p:blipFill>
          <a:blip r:embed="rId4"/>
          <a:stretch>
            <a:fillRect/>
          </a:stretch>
        </p:blipFill>
        <p:spPr>
          <a:xfrm>
            <a:off x="2110705" y="2531409"/>
            <a:ext cx="1895034" cy="2562019"/>
          </a:xfrm>
          <a:prstGeom prst="rect">
            <a:avLst/>
          </a:prstGeom>
        </p:spPr>
      </p:pic>
      <p:cxnSp>
        <p:nvCxnSpPr>
          <p:cNvPr id="24" name="직선 화살표 연결선 23">
            <a:extLst>
              <a:ext uri="{FF2B5EF4-FFF2-40B4-BE49-F238E27FC236}">
                <a16:creationId xmlns:a16="http://schemas.microsoft.com/office/drawing/2014/main" id="{5E2CBC6A-B4F6-2184-CE59-AB40206D13EE}"/>
              </a:ext>
            </a:extLst>
          </p:cNvPr>
          <p:cNvCxnSpPr>
            <a:cxnSpLocks/>
          </p:cNvCxnSpPr>
          <p:nvPr/>
        </p:nvCxnSpPr>
        <p:spPr>
          <a:xfrm>
            <a:off x="592931" y="3046834"/>
            <a:ext cx="671168" cy="0"/>
          </a:xfrm>
          <a:prstGeom prst="straightConnector1">
            <a:avLst/>
          </a:prstGeom>
          <a:ln w="19050" cap="flat" cmpd="sng" algn="ctr">
            <a:solidFill>
              <a:srgbClr val="92D05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16427529"/>
      </p:ext>
    </p:extLst>
  </p:cSld>
  <p:clrMapOvr>
    <a:masterClrMapping/>
  </p:clrMapOvr>
  <p:transition>
    <p:wipe dir="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01E42C-A0FA-3089-3CBB-E07508EB1EC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F7D183F-B908-465D-B057-43D698CB526F}"/>
              </a:ext>
            </a:extLst>
          </p:cNvPr>
          <p:cNvSpPr>
            <a:spLocks noGrp="1"/>
          </p:cNvSpPr>
          <p:nvPr>
            <p:ph type="title"/>
          </p:nvPr>
        </p:nvSpPr>
        <p:spPr>
          <a:xfrm>
            <a:off x="304799" y="304655"/>
            <a:ext cx="8392313" cy="535531"/>
          </a:xfrm>
        </p:spPr>
        <p:txBody>
          <a:bodyPr/>
          <a:lstStyle/>
          <a:p>
            <a:r>
              <a:rPr lang="nb-NO" altLang="ko-KR" dirty="0" err="1"/>
              <a:t>Overspeed</a:t>
            </a:r>
            <a:r>
              <a:rPr lang="nb-NO" altLang="ko-KR" dirty="0"/>
              <a:t> </a:t>
            </a:r>
            <a:r>
              <a:rPr lang="nb-NO" altLang="ko-KR" dirty="0" err="1"/>
              <a:t>device</a:t>
            </a:r>
            <a:r>
              <a:rPr lang="nb-NO" altLang="ko-KR" dirty="0"/>
              <a:t> (just for </a:t>
            </a:r>
            <a:r>
              <a:rPr lang="nb-NO" altLang="ko-KR" dirty="0" err="1"/>
              <a:t>reference</a:t>
            </a:r>
            <a:r>
              <a:rPr lang="nb-NO" altLang="ko-KR" dirty="0"/>
              <a:t>)</a:t>
            </a:r>
            <a:endParaRPr lang="en-US" dirty="0"/>
          </a:p>
        </p:txBody>
      </p:sp>
      <p:pic>
        <p:nvPicPr>
          <p:cNvPr id="7" name="그림 6">
            <a:extLst>
              <a:ext uri="{FF2B5EF4-FFF2-40B4-BE49-F238E27FC236}">
                <a16:creationId xmlns:a16="http://schemas.microsoft.com/office/drawing/2014/main" id="{F0D62199-6FFE-1CC7-9230-DB2C1E2CEA97}"/>
              </a:ext>
            </a:extLst>
          </p:cNvPr>
          <p:cNvPicPr>
            <a:picLocks noChangeAspect="1"/>
          </p:cNvPicPr>
          <p:nvPr/>
        </p:nvPicPr>
        <p:blipFill>
          <a:blip r:embed="rId3"/>
          <a:stretch>
            <a:fillRect/>
          </a:stretch>
        </p:blipFill>
        <p:spPr>
          <a:xfrm>
            <a:off x="413511" y="907677"/>
            <a:ext cx="2690368" cy="4108076"/>
          </a:xfrm>
          <a:prstGeom prst="rect">
            <a:avLst/>
          </a:prstGeom>
        </p:spPr>
      </p:pic>
      <p:pic>
        <p:nvPicPr>
          <p:cNvPr id="13" name="그림 12">
            <a:extLst>
              <a:ext uri="{FF2B5EF4-FFF2-40B4-BE49-F238E27FC236}">
                <a16:creationId xmlns:a16="http://schemas.microsoft.com/office/drawing/2014/main" id="{06F8C9A0-5E77-50EB-CF19-1D169A5B5D82}"/>
              </a:ext>
            </a:extLst>
          </p:cNvPr>
          <p:cNvPicPr>
            <a:picLocks noChangeAspect="1"/>
          </p:cNvPicPr>
          <p:nvPr/>
        </p:nvPicPr>
        <p:blipFill>
          <a:blip r:embed="rId4"/>
          <a:stretch>
            <a:fillRect/>
          </a:stretch>
        </p:blipFill>
        <p:spPr>
          <a:xfrm>
            <a:off x="3406574" y="907677"/>
            <a:ext cx="3691373" cy="4235823"/>
          </a:xfrm>
          <a:prstGeom prst="rect">
            <a:avLst/>
          </a:prstGeom>
        </p:spPr>
      </p:pic>
    </p:spTree>
    <p:extLst>
      <p:ext uri="{BB962C8B-B14F-4D97-AF65-F5344CB8AC3E}">
        <p14:creationId xmlns:p14="http://schemas.microsoft.com/office/powerpoint/2010/main" val="3597869033"/>
      </p:ext>
    </p:extLst>
  </p:cSld>
  <p:clrMapOvr>
    <a:masterClrMapping/>
  </p:clrMapOvr>
  <p:transition>
    <p:wipe dir="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9B806B-61FB-A3BD-4817-26637EEA0D5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14447FC-F5A6-A556-B485-97DD3BDBE3EA}"/>
              </a:ext>
            </a:extLst>
          </p:cNvPr>
          <p:cNvSpPr>
            <a:spLocks noGrp="1"/>
          </p:cNvSpPr>
          <p:nvPr>
            <p:ph type="title"/>
          </p:nvPr>
        </p:nvSpPr>
        <p:spPr>
          <a:xfrm>
            <a:off x="304799" y="304655"/>
            <a:ext cx="8392313" cy="535531"/>
          </a:xfrm>
        </p:spPr>
        <p:txBody>
          <a:bodyPr/>
          <a:lstStyle/>
          <a:p>
            <a:r>
              <a:rPr lang="nb-NO" altLang="ko-KR" dirty="0" err="1"/>
              <a:t>Overspeed</a:t>
            </a:r>
            <a:r>
              <a:rPr lang="nb-NO" altLang="ko-KR" dirty="0"/>
              <a:t> </a:t>
            </a:r>
            <a:r>
              <a:rPr lang="nb-NO" altLang="ko-KR" dirty="0" err="1"/>
              <a:t>device</a:t>
            </a:r>
            <a:r>
              <a:rPr lang="nb-NO" altLang="ko-KR" dirty="0"/>
              <a:t> (just for </a:t>
            </a:r>
            <a:r>
              <a:rPr lang="nb-NO" altLang="ko-KR" dirty="0" err="1"/>
              <a:t>reference</a:t>
            </a:r>
            <a:r>
              <a:rPr lang="nb-NO" altLang="ko-KR" dirty="0"/>
              <a:t>)</a:t>
            </a:r>
            <a:endParaRPr lang="en-US" dirty="0"/>
          </a:p>
        </p:txBody>
      </p:sp>
      <p:pic>
        <p:nvPicPr>
          <p:cNvPr id="4" name="그림 3">
            <a:extLst>
              <a:ext uri="{FF2B5EF4-FFF2-40B4-BE49-F238E27FC236}">
                <a16:creationId xmlns:a16="http://schemas.microsoft.com/office/drawing/2014/main" id="{AB0C5CDC-EBA7-5280-B570-4520B79CAFDC}"/>
              </a:ext>
            </a:extLst>
          </p:cNvPr>
          <p:cNvPicPr>
            <a:picLocks noChangeAspect="1"/>
          </p:cNvPicPr>
          <p:nvPr/>
        </p:nvPicPr>
        <p:blipFill>
          <a:blip r:embed="rId3"/>
          <a:stretch>
            <a:fillRect/>
          </a:stretch>
        </p:blipFill>
        <p:spPr>
          <a:xfrm>
            <a:off x="430795" y="985347"/>
            <a:ext cx="5835534" cy="4022315"/>
          </a:xfrm>
          <a:prstGeom prst="rect">
            <a:avLst/>
          </a:prstGeom>
        </p:spPr>
      </p:pic>
      <p:pic>
        <p:nvPicPr>
          <p:cNvPr id="5" name="그림 4">
            <a:extLst>
              <a:ext uri="{FF2B5EF4-FFF2-40B4-BE49-F238E27FC236}">
                <a16:creationId xmlns:a16="http://schemas.microsoft.com/office/drawing/2014/main" id="{0F83DA3B-34F3-42DD-527A-5481247AA58B}"/>
              </a:ext>
            </a:extLst>
          </p:cNvPr>
          <p:cNvPicPr>
            <a:picLocks noChangeAspect="1"/>
          </p:cNvPicPr>
          <p:nvPr/>
        </p:nvPicPr>
        <p:blipFill>
          <a:blip r:embed="rId4"/>
          <a:stretch>
            <a:fillRect/>
          </a:stretch>
        </p:blipFill>
        <p:spPr>
          <a:xfrm>
            <a:off x="6324386" y="1969993"/>
            <a:ext cx="2735070" cy="1482163"/>
          </a:xfrm>
          <a:prstGeom prst="rect">
            <a:avLst/>
          </a:prstGeom>
        </p:spPr>
      </p:pic>
    </p:spTree>
    <p:extLst>
      <p:ext uri="{BB962C8B-B14F-4D97-AF65-F5344CB8AC3E}">
        <p14:creationId xmlns:p14="http://schemas.microsoft.com/office/powerpoint/2010/main" val="3280569993"/>
      </p:ext>
    </p:extLst>
  </p:cSld>
  <p:clrMapOvr>
    <a:masterClrMapping/>
  </p:clrMapOvr>
  <p:transition>
    <p:wipe dir="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4A6D24-1D1D-99AA-7ADA-BD289BA36B2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CB9983F-E4BF-BF2F-2577-ED388C12AE8B}"/>
              </a:ext>
            </a:extLst>
          </p:cNvPr>
          <p:cNvSpPr>
            <a:spLocks noGrp="1"/>
          </p:cNvSpPr>
          <p:nvPr>
            <p:ph type="title"/>
          </p:nvPr>
        </p:nvSpPr>
        <p:spPr>
          <a:xfrm>
            <a:off x="304799" y="304655"/>
            <a:ext cx="8392313" cy="535531"/>
          </a:xfrm>
        </p:spPr>
        <p:txBody>
          <a:bodyPr/>
          <a:lstStyle/>
          <a:p>
            <a:r>
              <a:rPr lang="en-US" dirty="0"/>
              <a:t>Marine fuels</a:t>
            </a:r>
          </a:p>
        </p:txBody>
      </p:sp>
      <p:pic>
        <p:nvPicPr>
          <p:cNvPr id="3076" name="Picture 4" descr="Oil Refining and Petrochemical Industry Overview | Anchorage Investments">
            <a:extLst>
              <a:ext uri="{FF2B5EF4-FFF2-40B4-BE49-F238E27FC236}">
                <a16:creationId xmlns:a16="http://schemas.microsoft.com/office/drawing/2014/main" id="{DBCA9E18-FBA7-7051-9061-7FAE72CA55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46762" y="1612285"/>
            <a:ext cx="2297238" cy="2416575"/>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PUSHPA, Crude Oil Tanker - Details and current position - IMO 9332810 -  VesselFinder">
            <a:extLst>
              <a:ext uri="{FF2B5EF4-FFF2-40B4-BE49-F238E27FC236}">
                <a16:creationId xmlns:a16="http://schemas.microsoft.com/office/drawing/2014/main" id="{911D2B04-5A0C-38A5-9137-2D5216E80C5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4385" y="3064114"/>
            <a:ext cx="3156064" cy="2079386"/>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Cropped hand of person with crude oil | Premium Photo">
            <a:extLst>
              <a:ext uri="{FF2B5EF4-FFF2-40B4-BE49-F238E27FC236}">
                <a16:creationId xmlns:a16="http://schemas.microsoft.com/office/drawing/2014/main" id="{1F37CFE2-E99A-48AD-D731-E33F818BD22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5196" y="1099458"/>
            <a:ext cx="2454442" cy="163498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6CD71964-9EB1-90CD-E800-1EDD5DCC5DB5}"/>
              </a:ext>
            </a:extLst>
          </p:cNvPr>
          <p:cNvSpPr txBox="1"/>
          <p:nvPr/>
        </p:nvSpPr>
        <p:spPr>
          <a:xfrm>
            <a:off x="1007218" y="2763932"/>
            <a:ext cx="1581294" cy="313932"/>
          </a:xfrm>
          <a:prstGeom prst="rect">
            <a:avLst/>
          </a:prstGeom>
          <a:noFill/>
        </p:spPr>
        <p:txBody>
          <a:bodyPr wrap="square" rtlCol="0">
            <a:spAutoFit/>
          </a:bodyPr>
          <a:lstStyle/>
          <a:p>
            <a:pPr>
              <a:lnSpc>
                <a:spcPct val="90000"/>
              </a:lnSpc>
            </a:pPr>
            <a:r>
              <a:rPr lang="en-US" altLang="ko-KR" sz="1600" dirty="0">
                <a:solidFill>
                  <a:srgbClr val="000000"/>
                </a:solidFill>
                <a:latin typeface="Calibri" panose="020F0502020204030204" pitchFamily="34" charset="0"/>
              </a:rPr>
              <a:t>Crude oil tanker</a:t>
            </a:r>
            <a:endParaRPr lang="ko-KR" altLang="en-US" sz="1600" dirty="0">
              <a:solidFill>
                <a:srgbClr val="000000"/>
              </a:solidFill>
              <a:latin typeface="Calibri" panose="020F0502020204030204" pitchFamily="34" charset="0"/>
            </a:endParaRPr>
          </a:p>
        </p:txBody>
      </p:sp>
      <p:sp>
        <p:nvSpPr>
          <p:cNvPr id="4" name="TextBox 3">
            <a:extLst>
              <a:ext uri="{FF2B5EF4-FFF2-40B4-BE49-F238E27FC236}">
                <a16:creationId xmlns:a16="http://schemas.microsoft.com/office/drawing/2014/main" id="{E396116D-79F1-4997-354B-0FE276F48EA8}"/>
              </a:ext>
            </a:extLst>
          </p:cNvPr>
          <p:cNvSpPr txBox="1"/>
          <p:nvPr/>
        </p:nvSpPr>
        <p:spPr>
          <a:xfrm>
            <a:off x="1298267" y="807403"/>
            <a:ext cx="999195" cy="313932"/>
          </a:xfrm>
          <a:prstGeom prst="rect">
            <a:avLst/>
          </a:prstGeom>
          <a:noFill/>
        </p:spPr>
        <p:txBody>
          <a:bodyPr wrap="square" rtlCol="0">
            <a:spAutoFit/>
          </a:bodyPr>
          <a:lstStyle/>
          <a:p>
            <a:pPr>
              <a:lnSpc>
                <a:spcPct val="90000"/>
              </a:lnSpc>
            </a:pPr>
            <a:r>
              <a:rPr lang="en-US" altLang="ko-KR" sz="1600" dirty="0">
                <a:solidFill>
                  <a:srgbClr val="000000"/>
                </a:solidFill>
                <a:latin typeface="Calibri" panose="020F0502020204030204" pitchFamily="34" charset="0"/>
              </a:rPr>
              <a:t>Crude oil</a:t>
            </a:r>
            <a:endParaRPr lang="ko-KR" altLang="en-US" sz="1600" dirty="0">
              <a:solidFill>
                <a:srgbClr val="000000"/>
              </a:solidFill>
              <a:latin typeface="Calibri" panose="020F0502020204030204" pitchFamily="34" charset="0"/>
            </a:endParaRPr>
          </a:p>
        </p:txBody>
      </p:sp>
      <p:pic>
        <p:nvPicPr>
          <p:cNvPr id="6" name="그림 5">
            <a:extLst>
              <a:ext uri="{FF2B5EF4-FFF2-40B4-BE49-F238E27FC236}">
                <a16:creationId xmlns:a16="http://schemas.microsoft.com/office/drawing/2014/main" id="{4BA2541C-DB3F-D85C-7B65-21DF3E7AA3BC}"/>
              </a:ext>
            </a:extLst>
          </p:cNvPr>
          <p:cNvPicPr>
            <a:picLocks noChangeAspect="1"/>
          </p:cNvPicPr>
          <p:nvPr/>
        </p:nvPicPr>
        <p:blipFill>
          <a:blip r:embed="rId6"/>
          <a:stretch>
            <a:fillRect/>
          </a:stretch>
        </p:blipFill>
        <p:spPr>
          <a:xfrm>
            <a:off x="3707887" y="3064114"/>
            <a:ext cx="2841437" cy="1617732"/>
          </a:xfrm>
          <a:prstGeom prst="rect">
            <a:avLst/>
          </a:prstGeom>
        </p:spPr>
      </p:pic>
      <p:pic>
        <p:nvPicPr>
          <p:cNvPr id="4104" name="Picture 8" descr="Korean refiners log $3.4 bn profit on non-refining business - KED Global">
            <a:extLst>
              <a:ext uri="{FF2B5EF4-FFF2-40B4-BE49-F238E27FC236}">
                <a16:creationId xmlns:a16="http://schemas.microsoft.com/office/drawing/2014/main" id="{712517C5-F4D9-6871-AB56-36011AA8CAD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07887" y="1374616"/>
            <a:ext cx="2841437" cy="135983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76D66B0E-B48C-70BF-C5C8-7A604CB51750}"/>
              </a:ext>
            </a:extLst>
          </p:cNvPr>
          <p:cNvSpPr txBox="1"/>
          <p:nvPr/>
        </p:nvSpPr>
        <p:spPr>
          <a:xfrm>
            <a:off x="4386085" y="1044948"/>
            <a:ext cx="1581294" cy="313932"/>
          </a:xfrm>
          <a:prstGeom prst="rect">
            <a:avLst/>
          </a:prstGeom>
          <a:noFill/>
        </p:spPr>
        <p:txBody>
          <a:bodyPr wrap="square" rtlCol="0">
            <a:spAutoFit/>
          </a:bodyPr>
          <a:lstStyle/>
          <a:p>
            <a:pPr>
              <a:lnSpc>
                <a:spcPct val="90000"/>
              </a:lnSpc>
            </a:pPr>
            <a:r>
              <a:rPr lang="en-US" altLang="ko-KR" sz="1600" dirty="0">
                <a:solidFill>
                  <a:srgbClr val="000000"/>
                </a:solidFill>
                <a:latin typeface="Calibri" panose="020F0502020204030204" pitchFamily="34" charset="0"/>
              </a:rPr>
              <a:t>Yeosu complex</a:t>
            </a:r>
            <a:endParaRPr lang="ko-KR" altLang="en-US" sz="1600" dirty="0">
              <a:solidFill>
                <a:srgbClr val="000000"/>
              </a:solidFill>
              <a:latin typeface="Calibri" panose="020F0502020204030204" pitchFamily="34" charset="0"/>
            </a:endParaRPr>
          </a:p>
        </p:txBody>
      </p:sp>
      <p:sp>
        <p:nvSpPr>
          <p:cNvPr id="8" name="TextBox 7">
            <a:extLst>
              <a:ext uri="{FF2B5EF4-FFF2-40B4-BE49-F238E27FC236}">
                <a16:creationId xmlns:a16="http://schemas.microsoft.com/office/drawing/2014/main" id="{EF606685-2059-96F1-254A-753873222F36}"/>
              </a:ext>
            </a:extLst>
          </p:cNvPr>
          <p:cNvSpPr txBox="1"/>
          <p:nvPr/>
        </p:nvSpPr>
        <p:spPr>
          <a:xfrm>
            <a:off x="4386085" y="2778748"/>
            <a:ext cx="1581294" cy="313932"/>
          </a:xfrm>
          <a:prstGeom prst="rect">
            <a:avLst/>
          </a:prstGeom>
          <a:noFill/>
        </p:spPr>
        <p:txBody>
          <a:bodyPr wrap="square" rtlCol="0">
            <a:spAutoFit/>
          </a:bodyPr>
          <a:lstStyle/>
          <a:p>
            <a:pPr algn="ctr">
              <a:lnSpc>
                <a:spcPct val="90000"/>
              </a:lnSpc>
            </a:pPr>
            <a:r>
              <a:rPr lang="en-US" altLang="ko-KR" sz="1600" dirty="0">
                <a:solidFill>
                  <a:srgbClr val="000000"/>
                </a:solidFill>
                <a:latin typeface="Calibri" panose="020F0502020204030204" pitchFamily="34" charset="0"/>
              </a:rPr>
              <a:t>Ulsan complex</a:t>
            </a:r>
            <a:endParaRPr lang="ko-KR" altLang="en-US" sz="1600" dirty="0">
              <a:solidFill>
                <a:srgbClr val="000000"/>
              </a:solidFill>
              <a:latin typeface="Calibri" panose="020F0502020204030204" pitchFamily="34" charset="0"/>
            </a:endParaRPr>
          </a:p>
        </p:txBody>
      </p:sp>
      <p:cxnSp>
        <p:nvCxnSpPr>
          <p:cNvPr id="10" name="직선 화살표 연결선 9">
            <a:extLst>
              <a:ext uri="{FF2B5EF4-FFF2-40B4-BE49-F238E27FC236}">
                <a16:creationId xmlns:a16="http://schemas.microsoft.com/office/drawing/2014/main" id="{073F1684-0E02-2B56-AE7C-48229DB2AD14}"/>
              </a:ext>
            </a:extLst>
          </p:cNvPr>
          <p:cNvCxnSpPr/>
          <p:nvPr/>
        </p:nvCxnSpPr>
        <p:spPr>
          <a:xfrm>
            <a:off x="3451699" y="3891356"/>
            <a:ext cx="212775" cy="0"/>
          </a:xfrm>
          <a:prstGeom prst="straightConnector1">
            <a:avLst/>
          </a:prstGeom>
          <a:ln w="19050" cap="flat" cmpd="sng" algn="ctr">
            <a:solidFill>
              <a:srgbClr val="FF000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11" name="직선 화살표 연결선 10">
            <a:extLst>
              <a:ext uri="{FF2B5EF4-FFF2-40B4-BE49-F238E27FC236}">
                <a16:creationId xmlns:a16="http://schemas.microsoft.com/office/drawing/2014/main" id="{C244EF1E-008A-032D-8A3C-C967E97523C9}"/>
              </a:ext>
            </a:extLst>
          </p:cNvPr>
          <p:cNvCxnSpPr>
            <a:cxnSpLocks/>
            <a:endCxn id="4104" idx="1"/>
          </p:cNvCxnSpPr>
          <p:nvPr/>
        </p:nvCxnSpPr>
        <p:spPr>
          <a:xfrm flipV="1">
            <a:off x="3451699" y="2054531"/>
            <a:ext cx="256188" cy="1836825"/>
          </a:xfrm>
          <a:prstGeom prst="straightConnector1">
            <a:avLst/>
          </a:prstGeom>
          <a:ln w="19050" cap="flat" cmpd="sng" algn="ctr">
            <a:solidFill>
              <a:srgbClr val="FF000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14" name="직선 화살표 연결선 13">
            <a:extLst>
              <a:ext uri="{FF2B5EF4-FFF2-40B4-BE49-F238E27FC236}">
                <a16:creationId xmlns:a16="http://schemas.microsoft.com/office/drawing/2014/main" id="{48C785D5-30DD-0F20-9376-633879F5B56E}"/>
              </a:ext>
            </a:extLst>
          </p:cNvPr>
          <p:cNvCxnSpPr>
            <a:cxnSpLocks/>
            <a:endCxn id="3076" idx="1"/>
          </p:cNvCxnSpPr>
          <p:nvPr/>
        </p:nvCxnSpPr>
        <p:spPr>
          <a:xfrm flipV="1">
            <a:off x="6549324" y="2820573"/>
            <a:ext cx="297438" cy="1045459"/>
          </a:xfrm>
          <a:prstGeom prst="straightConnector1">
            <a:avLst/>
          </a:prstGeom>
          <a:ln w="19050" cap="flat" cmpd="sng" algn="ctr">
            <a:solidFill>
              <a:srgbClr val="FF000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16" name="직선 화살표 연결선 15">
            <a:extLst>
              <a:ext uri="{FF2B5EF4-FFF2-40B4-BE49-F238E27FC236}">
                <a16:creationId xmlns:a16="http://schemas.microsoft.com/office/drawing/2014/main" id="{44D81E35-B4C5-13C9-AE09-28E95F867B53}"/>
              </a:ext>
            </a:extLst>
          </p:cNvPr>
          <p:cNvCxnSpPr>
            <a:cxnSpLocks/>
            <a:endCxn id="3076" idx="1"/>
          </p:cNvCxnSpPr>
          <p:nvPr/>
        </p:nvCxnSpPr>
        <p:spPr>
          <a:xfrm>
            <a:off x="6549102" y="2054531"/>
            <a:ext cx="297660" cy="766042"/>
          </a:xfrm>
          <a:prstGeom prst="straightConnector1">
            <a:avLst/>
          </a:prstGeom>
          <a:ln w="19050" cap="flat" cmpd="sng" algn="ctr">
            <a:solidFill>
              <a:srgbClr val="FF000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82357414"/>
      </p:ext>
    </p:extLst>
  </p:cSld>
  <p:clrMapOvr>
    <a:masterClrMapping/>
  </p:clrMapOvr>
  <p:transition>
    <p:wipe dir="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90765C-AD6A-12E3-56C9-AC7AE73F7FE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0BFF155-0309-C0C5-3A6C-427384ED88AC}"/>
              </a:ext>
            </a:extLst>
          </p:cNvPr>
          <p:cNvSpPr>
            <a:spLocks noGrp="1"/>
          </p:cNvSpPr>
          <p:nvPr>
            <p:ph type="title"/>
          </p:nvPr>
        </p:nvSpPr>
        <p:spPr>
          <a:xfrm>
            <a:off x="304799" y="304655"/>
            <a:ext cx="8392313" cy="535531"/>
          </a:xfrm>
        </p:spPr>
        <p:txBody>
          <a:bodyPr/>
          <a:lstStyle/>
          <a:p>
            <a:r>
              <a:rPr lang="en-US" dirty="0"/>
              <a:t>Lambda cylinder</a:t>
            </a:r>
          </a:p>
        </p:txBody>
      </p:sp>
      <p:sp>
        <p:nvSpPr>
          <p:cNvPr id="16" name="Text Placeholder 2">
            <a:extLst>
              <a:ext uri="{FF2B5EF4-FFF2-40B4-BE49-F238E27FC236}">
                <a16:creationId xmlns:a16="http://schemas.microsoft.com/office/drawing/2014/main" id="{E76C4BC9-A450-CE50-7711-11F2A55310F1}"/>
              </a:ext>
            </a:extLst>
          </p:cNvPr>
          <p:cNvSpPr>
            <a:spLocks noGrp="1"/>
          </p:cNvSpPr>
          <p:nvPr>
            <p:ph type="body" sz="quarter" idx="10"/>
          </p:nvPr>
        </p:nvSpPr>
        <p:spPr>
          <a:xfrm>
            <a:off x="6027040" y="941901"/>
            <a:ext cx="3116960" cy="3576917"/>
          </a:xfrm>
        </p:spPr>
        <p:txBody>
          <a:bodyPr>
            <a:normAutofit/>
          </a:bodyPr>
          <a:lstStyle/>
          <a:p>
            <a:pPr marL="0" indent="0">
              <a:spcAft>
                <a:spcPts val="1000"/>
              </a:spcAft>
              <a:buNone/>
            </a:pPr>
            <a:r>
              <a:rPr lang="en-US" altLang="ko-KR" b="1" dirty="0"/>
              <a:t>Lambda cylinder</a:t>
            </a:r>
            <a:endParaRPr lang="nb-NO" altLang="ko-KR" b="1" dirty="0"/>
          </a:p>
          <a:p>
            <a:pPr marL="0" indent="0">
              <a:spcAft>
                <a:spcPts val="1000"/>
              </a:spcAft>
              <a:buNone/>
            </a:pPr>
            <a:r>
              <a:rPr lang="en-US" altLang="ko-KR" sz="1400" dirty="0"/>
              <a:t>lambda cylinder is located near the governor linkage assembly and prevents excessive fuel from being injected into the cylinder during G/E initial start.</a:t>
            </a:r>
          </a:p>
          <a:p>
            <a:pPr marL="0" indent="0">
              <a:spcAft>
                <a:spcPts val="1000"/>
              </a:spcAft>
              <a:buNone/>
            </a:pPr>
            <a:endParaRPr lang="en-US" sz="1400" dirty="0">
              <a:solidFill>
                <a:srgbClr val="000000"/>
              </a:solidFill>
            </a:endParaRPr>
          </a:p>
          <a:p>
            <a:pPr marL="0" indent="0">
              <a:spcAft>
                <a:spcPts val="1000"/>
              </a:spcAft>
              <a:buNone/>
            </a:pPr>
            <a:r>
              <a:rPr lang="en-US" sz="1400" dirty="0">
                <a:solidFill>
                  <a:srgbClr val="000000"/>
                </a:solidFill>
              </a:rPr>
              <a:t>When the G/E </a:t>
            </a:r>
            <a:r>
              <a:rPr lang="en-US" sz="1400" dirty="0" err="1">
                <a:solidFill>
                  <a:srgbClr val="000000"/>
                </a:solidFill>
              </a:rPr>
              <a:t>overspeeds</a:t>
            </a:r>
            <a:r>
              <a:rPr lang="en-US" sz="1400" dirty="0">
                <a:solidFill>
                  <a:srgbClr val="000000"/>
                </a:solidFill>
              </a:rPr>
              <a:t>, compressed air is sent to the lambda cylinder, which in turn restricts the fuel rack connected to the linkage assembly, thereby restricting fuel injection into the cylinder and preventing overspeed.</a:t>
            </a:r>
          </a:p>
        </p:txBody>
      </p:sp>
      <p:pic>
        <p:nvPicPr>
          <p:cNvPr id="17" name="그림 16">
            <a:extLst>
              <a:ext uri="{FF2B5EF4-FFF2-40B4-BE49-F238E27FC236}">
                <a16:creationId xmlns:a16="http://schemas.microsoft.com/office/drawing/2014/main" id="{A698E7B3-3289-60F9-7141-A68CD1BF7CB7}"/>
              </a:ext>
            </a:extLst>
          </p:cNvPr>
          <p:cNvPicPr>
            <a:picLocks noChangeAspect="1"/>
          </p:cNvPicPr>
          <p:nvPr/>
        </p:nvPicPr>
        <p:blipFill>
          <a:blip r:embed="rId3"/>
          <a:stretch>
            <a:fillRect/>
          </a:stretch>
        </p:blipFill>
        <p:spPr>
          <a:xfrm>
            <a:off x="3260222" y="1315171"/>
            <a:ext cx="2481465" cy="3354853"/>
          </a:xfrm>
          <a:prstGeom prst="rect">
            <a:avLst/>
          </a:prstGeom>
        </p:spPr>
      </p:pic>
      <p:pic>
        <p:nvPicPr>
          <p:cNvPr id="1026" name="Picture 2" descr="Lambda controller">
            <a:extLst>
              <a:ext uri="{FF2B5EF4-FFF2-40B4-BE49-F238E27FC236}">
                <a16:creationId xmlns:a16="http://schemas.microsoft.com/office/drawing/2014/main" id="{0333A797-5DB6-4C1A-C62E-242D3990F23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2791" y="1019241"/>
            <a:ext cx="2754171" cy="3946712"/>
          </a:xfrm>
          <a:prstGeom prst="rect">
            <a:avLst/>
          </a:prstGeom>
          <a:noFill/>
          <a:extLst>
            <a:ext uri="{909E8E84-426E-40DD-AFC4-6F175D3DCCD1}">
              <a14:hiddenFill xmlns:a14="http://schemas.microsoft.com/office/drawing/2010/main">
                <a:solidFill>
                  <a:srgbClr val="FFFFFF"/>
                </a:solidFill>
              </a14:hiddenFill>
            </a:ext>
          </a:extLst>
        </p:spPr>
      </p:pic>
      <p:cxnSp>
        <p:nvCxnSpPr>
          <p:cNvPr id="3" name="직선 화살표 연결선 2">
            <a:extLst>
              <a:ext uri="{FF2B5EF4-FFF2-40B4-BE49-F238E27FC236}">
                <a16:creationId xmlns:a16="http://schemas.microsoft.com/office/drawing/2014/main" id="{31538AC8-1EE6-C851-D3FA-989464F31CA5}"/>
              </a:ext>
            </a:extLst>
          </p:cNvPr>
          <p:cNvCxnSpPr>
            <a:cxnSpLocks/>
          </p:cNvCxnSpPr>
          <p:nvPr/>
        </p:nvCxnSpPr>
        <p:spPr>
          <a:xfrm flipH="1">
            <a:off x="1210250" y="3302794"/>
            <a:ext cx="187544" cy="391279"/>
          </a:xfrm>
          <a:prstGeom prst="straightConnector1">
            <a:avLst/>
          </a:prstGeom>
          <a:ln w="19050" cap="flat" cmpd="sng" algn="ctr">
            <a:solidFill>
              <a:srgbClr val="92D05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5" name="직선 화살표 연결선 4">
            <a:extLst>
              <a:ext uri="{FF2B5EF4-FFF2-40B4-BE49-F238E27FC236}">
                <a16:creationId xmlns:a16="http://schemas.microsoft.com/office/drawing/2014/main" id="{C3AE8908-04A3-68A7-6AED-A268A3496D39}"/>
              </a:ext>
            </a:extLst>
          </p:cNvPr>
          <p:cNvCxnSpPr>
            <a:cxnSpLocks/>
          </p:cNvCxnSpPr>
          <p:nvPr/>
        </p:nvCxnSpPr>
        <p:spPr>
          <a:xfrm>
            <a:off x="1094841" y="3485266"/>
            <a:ext cx="0" cy="131582"/>
          </a:xfrm>
          <a:prstGeom prst="straightConnector1">
            <a:avLst/>
          </a:prstGeom>
          <a:ln w="19050" cap="flat" cmpd="sng" algn="ctr">
            <a:solidFill>
              <a:srgbClr val="FF000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8" name="직선 화살표 연결선 7">
            <a:extLst>
              <a:ext uri="{FF2B5EF4-FFF2-40B4-BE49-F238E27FC236}">
                <a16:creationId xmlns:a16="http://schemas.microsoft.com/office/drawing/2014/main" id="{90EE5EC5-4339-7A2D-C133-3EFD9B093817}"/>
              </a:ext>
            </a:extLst>
          </p:cNvPr>
          <p:cNvCxnSpPr>
            <a:cxnSpLocks/>
          </p:cNvCxnSpPr>
          <p:nvPr/>
        </p:nvCxnSpPr>
        <p:spPr>
          <a:xfrm flipV="1">
            <a:off x="1148913" y="3686930"/>
            <a:ext cx="0" cy="108783"/>
          </a:xfrm>
          <a:prstGeom prst="straightConnector1">
            <a:avLst/>
          </a:prstGeom>
          <a:ln w="19050" cap="flat" cmpd="sng" algn="ctr">
            <a:solidFill>
              <a:srgbClr val="92D05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19" name="직선 화살표 연결선 18">
            <a:extLst>
              <a:ext uri="{FF2B5EF4-FFF2-40B4-BE49-F238E27FC236}">
                <a16:creationId xmlns:a16="http://schemas.microsoft.com/office/drawing/2014/main" id="{7AC228D8-1039-A7DA-174B-D71E8B5FD950}"/>
              </a:ext>
            </a:extLst>
          </p:cNvPr>
          <p:cNvCxnSpPr>
            <a:cxnSpLocks/>
          </p:cNvCxnSpPr>
          <p:nvPr/>
        </p:nvCxnSpPr>
        <p:spPr>
          <a:xfrm>
            <a:off x="1236113" y="3181350"/>
            <a:ext cx="0" cy="253026"/>
          </a:xfrm>
          <a:prstGeom prst="straightConnector1">
            <a:avLst/>
          </a:prstGeom>
          <a:ln w="19050" cap="flat" cmpd="sng" algn="ctr">
            <a:solidFill>
              <a:srgbClr val="FF000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69860601"/>
      </p:ext>
    </p:extLst>
  </p:cSld>
  <p:clrMapOvr>
    <a:masterClrMapping/>
  </p:clrMapOvr>
  <p:transition>
    <p:wipe dir="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2A9ED2-7017-703C-2976-83AA199AC1F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1F86B5D-ECA0-88DE-2C14-3A51E940C73B}"/>
              </a:ext>
            </a:extLst>
          </p:cNvPr>
          <p:cNvSpPr>
            <a:spLocks noGrp="1"/>
          </p:cNvSpPr>
          <p:nvPr>
            <p:ph type="title"/>
          </p:nvPr>
        </p:nvSpPr>
        <p:spPr>
          <a:xfrm>
            <a:off x="304799" y="304655"/>
            <a:ext cx="8392313" cy="535531"/>
          </a:xfrm>
        </p:spPr>
        <p:txBody>
          <a:bodyPr/>
          <a:lstStyle/>
          <a:p>
            <a:r>
              <a:rPr lang="en-US" dirty="0"/>
              <a:t>Lambda cylinder</a:t>
            </a:r>
          </a:p>
        </p:txBody>
      </p:sp>
      <p:sp>
        <p:nvSpPr>
          <p:cNvPr id="16" name="Text Placeholder 2">
            <a:extLst>
              <a:ext uri="{FF2B5EF4-FFF2-40B4-BE49-F238E27FC236}">
                <a16:creationId xmlns:a16="http://schemas.microsoft.com/office/drawing/2014/main" id="{2A37B734-4CED-D52C-C756-A0813DA5440E}"/>
              </a:ext>
            </a:extLst>
          </p:cNvPr>
          <p:cNvSpPr>
            <a:spLocks noGrp="1"/>
          </p:cNvSpPr>
          <p:nvPr>
            <p:ph type="body" sz="quarter" idx="10"/>
          </p:nvPr>
        </p:nvSpPr>
        <p:spPr>
          <a:xfrm>
            <a:off x="6964266" y="941901"/>
            <a:ext cx="2179734" cy="3576917"/>
          </a:xfrm>
        </p:spPr>
        <p:txBody>
          <a:bodyPr>
            <a:normAutofit/>
          </a:bodyPr>
          <a:lstStyle/>
          <a:p>
            <a:pPr marL="0" indent="0">
              <a:spcAft>
                <a:spcPts val="1000"/>
              </a:spcAft>
              <a:buNone/>
            </a:pPr>
            <a:r>
              <a:rPr lang="en-US" altLang="ko-KR" b="1" dirty="0"/>
              <a:t>Lambda cylinder</a:t>
            </a:r>
            <a:endParaRPr lang="nb-NO" altLang="ko-KR" b="1" dirty="0"/>
          </a:p>
          <a:p>
            <a:pPr marL="0" indent="0">
              <a:spcAft>
                <a:spcPts val="1000"/>
              </a:spcAft>
              <a:buNone/>
            </a:pPr>
            <a:r>
              <a:rPr lang="en-US" altLang="ko-KR" sz="1400" dirty="0"/>
              <a:t>As the load on the G/E increases, the pressure of the charging air increases, overcoming the spring force and lifting the piston, releasing the fuel injection restriction of the fuel rack.</a:t>
            </a:r>
            <a:endParaRPr lang="en-US" sz="1400" dirty="0">
              <a:solidFill>
                <a:srgbClr val="000000"/>
              </a:solidFill>
            </a:endParaRPr>
          </a:p>
        </p:txBody>
      </p:sp>
      <p:pic>
        <p:nvPicPr>
          <p:cNvPr id="17" name="그림 16">
            <a:extLst>
              <a:ext uri="{FF2B5EF4-FFF2-40B4-BE49-F238E27FC236}">
                <a16:creationId xmlns:a16="http://schemas.microsoft.com/office/drawing/2014/main" id="{13E7F85B-0D1C-35B3-F59D-6F5B5B686943}"/>
              </a:ext>
            </a:extLst>
          </p:cNvPr>
          <p:cNvPicPr>
            <a:picLocks noChangeAspect="1"/>
          </p:cNvPicPr>
          <p:nvPr/>
        </p:nvPicPr>
        <p:blipFill>
          <a:blip r:embed="rId3"/>
          <a:stretch>
            <a:fillRect/>
          </a:stretch>
        </p:blipFill>
        <p:spPr>
          <a:xfrm>
            <a:off x="3990123" y="972176"/>
            <a:ext cx="2814923" cy="3805676"/>
          </a:xfrm>
          <a:prstGeom prst="rect">
            <a:avLst/>
          </a:prstGeom>
        </p:spPr>
      </p:pic>
      <p:pic>
        <p:nvPicPr>
          <p:cNvPr id="4" name="그림 3">
            <a:extLst>
              <a:ext uri="{FF2B5EF4-FFF2-40B4-BE49-F238E27FC236}">
                <a16:creationId xmlns:a16="http://schemas.microsoft.com/office/drawing/2014/main" id="{094655BC-F8F1-181B-9DD8-B2E6A812FEDE}"/>
              </a:ext>
            </a:extLst>
          </p:cNvPr>
          <p:cNvPicPr>
            <a:picLocks noChangeAspect="1"/>
          </p:cNvPicPr>
          <p:nvPr/>
        </p:nvPicPr>
        <p:blipFill>
          <a:blip r:embed="rId4"/>
          <a:stretch>
            <a:fillRect/>
          </a:stretch>
        </p:blipFill>
        <p:spPr>
          <a:xfrm>
            <a:off x="665045" y="972176"/>
            <a:ext cx="3081372" cy="4040841"/>
          </a:xfrm>
          <a:prstGeom prst="rect">
            <a:avLst/>
          </a:prstGeom>
        </p:spPr>
      </p:pic>
      <p:pic>
        <p:nvPicPr>
          <p:cNvPr id="6" name="그림 5">
            <a:extLst>
              <a:ext uri="{FF2B5EF4-FFF2-40B4-BE49-F238E27FC236}">
                <a16:creationId xmlns:a16="http://schemas.microsoft.com/office/drawing/2014/main" id="{318CD7BD-EA65-5B6D-399F-19B16B912075}"/>
              </a:ext>
            </a:extLst>
          </p:cNvPr>
          <p:cNvPicPr>
            <a:picLocks noChangeAspect="1"/>
          </p:cNvPicPr>
          <p:nvPr/>
        </p:nvPicPr>
        <p:blipFill>
          <a:blip r:embed="rId5"/>
          <a:stretch>
            <a:fillRect/>
          </a:stretch>
        </p:blipFill>
        <p:spPr>
          <a:xfrm>
            <a:off x="406860" y="4138093"/>
            <a:ext cx="1960543" cy="1005407"/>
          </a:xfrm>
          <a:prstGeom prst="rect">
            <a:avLst/>
          </a:prstGeom>
        </p:spPr>
      </p:pic>
      <p:cxnSp>
        <p:nvCxnSpPr>
          <p:cNvPr id="7" name="직선 화살표 연결선 6">
            <a:extLst>
              <a:ext uri="{FF2B5EF4-FFF2-40B4-BE49-F238E27FC236}">
                <a16:creationId xmlns:a16="http://schemas.microsoft.com/office/drawing/2014/main" id="{839D1E03-112D-70D8-B7CB-75D5A6C6F404}"/>
              </a:ext>
            </a:extLst>
          </p:cNvPr>
          <p:cNvCxnSpPr>
            <a:cxnSpLocks/>
          </p:cNvCxnSpPr>
          <p:nvPr/>
        </p:nvCxnSpPr>
        <p:spPr>
          <a:xfrm>
            <a:off x="2274974" y="2977176"/>
            <a:ext cx="270049" cy="0"/>
          </a:xfrm>
          <a:prstGeom prst="straightConnector1">
            <a:avLst/>
          </a:prstGeom>
          <a:ln w="19050" cap="flat" cmpd="sng" algn="ctr">
            <a:solidFill>
              <a:srgbClr val="FF000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9" name="직선 화살표 연결선 8">
            <a:extLst>
              <a:ext uri="{FF2B5EF4-FFF2-40B4-BE49-F238E27FC236}">
                <a16:creationId xmlns:a16="http://schemas.microsoft.com/office/drawing/2014/main" id="{DECCA694-6DC3-B628-654B-98C738A9A24E}"/>
              </a:ext>
            </a:extLst>
          </p:cNvPr>
          <p:cNvCxnSpPr>
            <a:cxnSpLocks/>
          </p:cNvCxnSpPr>
          <p:nvPr/>
        </p:nvCxnSpPr>
        <p:spPr>
          <a:xfrm>
            <a:off x="2274974" y="4101126"/>
            <a:ext cx="270049" cy="0"/>
          </a:xfrm>
          <a:prstGeom prst="straightConnector1">
            <a:avLst/>
          </a:prstGeom>
          <a:ln w="19050" cap="flat" cmpd="sng" algn="ctr">
            <a:solidFill>
              <a:srgbClr val="92D05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10" name="직선 화살표 연결선 9">
            <a:extLst>
              <a:ext uri="{FF2B5EF4-FFF2-40B4-BE49-F238E27FC236}">
                <a16:creationId xmlns:a16="http://schemas.microsoft.com/office/drawing/2014/main" id="{DD2AE708-4756-D46C-8240-B74940D1CF15}"/>
              </a:ext>
            </a:extLst>
          </p:cNvPr>
          <p:cNvCxnSpPr>
            <a:cxnSpLocks/>
          </p:cNvCxnSpPr>
          <p:nvPr/>
        </p:nvCxnSpPr>
        <p:spPr>
          <a:xfrm>
            <a:off x="2773177" y="3154229"/>
            <a:ext cx="0" cy="374730"/>
          </a:xfrm>
          <a:prstGeom prst="straightConnector1">
            <a:avLst/>
          </a:prstGeom>
          <a:ln w="19050" cap="flat" cmpd="sng" algn="ctr">
            <a:solidFill>
              <a:srgbClr val="FF000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12" name="직선 화살표 연결선 11">
            <a:extLst>
              <a:ext uri="{FF2B5EF4-FFF2-40B4-BE49-F238E27FC236}">
                <a16:creationId xmlns:a16="http://schemas.microsoft.com/office/drawing/2014/main" id="{F4161382-FD3E-5B71-9A17-472C317EE962}"/>
              </a:ext>
            </a:extLst>
          </p:cNvPr>
          <p:cNvCxnSpPr>
            <a:cxnSpLocks/>
          </p:cNvCxnSpPr>
          <p:nvPr/>
        </p:nvCxnSpPr>
        <p:spPr>
          <a:xfrm flipV="1">
            <a:off x="2773177" y="3797300"/>
            <a:ext cx="0" cy="246009"/>
          </a:xfrm>
          <a:prstGeom prst="straightConnector1">
            <a:avLst/>
          </a:prstGeom>
          <a:ln w="19050" cap="flat" cmpd="sng" algn="ctr">
            <a:solidFill>
              <a:srgbClr val="92D05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56280427"/>
      </p:ext>
    </p:extLst>
  </p:cSld>
  <p:clrMapOvr>
    <a:masterClrMapping/>
  </p:clrMapOvr>
  <p:transition>
    <p:wipe dir="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541BC0-7D45-E1BE-317B-B3D2E2AC12B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3413CD-5D98-1694-829C-3AE4AD3965E7}"/>
              </a:ext>
            </a:extLst>
          </p:cNvPr>
          <p:cNvSpPr>
            <a:spLocks noGrp="1"/>
          </p:cNvSpPr>
          <p:nvPr>
            <p:ph type="title"/>
          </p:nvPr>
        </p:nvSpPr>
        <p:spPr>
          <a:xfrm>
            <a:off x="304799" y="304655"/>
            <a:ext cx="8392313" cy="535531"/>
          </a:xfrm>
        </p:spPr>
        <p:txBody>
          <a:bodyPr/>
          <a:lstStyle/>
          <a:p>
            <a:r>
              <a:rPr lang="en-US" dirty="0"/>
              <a:t>Lambda cylinder</a:t>
            </a:r>
          </a:p>
        </p:txBody>
      </p:sp>
      <p:sp>
        <p:nvSpPr>
          <p:cNvPr id="16" name="Text Placeholder 2">
            <a:extLst>
              <a:ext uri="{FF2B5EF4-FFF2-40B4-BE49-F238E27FC236}">
                <a16:creationId xmlns:a16="http://schemas.microsoft.com/office/drawing/2014/main" id="{12C9DF16-0988-E42C-C926-250BBFF08CCE}"/>
              </a:ext>
            </a:extLst>
          </p:cNvPr>
          <p:cNvSpPr>
            <a:spLocks noGrp="1"/>
          </p:cNvSpPr>
          <p:nvPr>
            <p:ph type="body" sz="quarter" idx="10"/>
          </p:nvPr>
        </p:nvSpPr>
        <p:spPr>
          <a:xfrm>
            <a:off x="3993776" y="1083095"/>
            <a:ext cx="4827532" cy="3576917"/>
          </a:xfrm>
        </p:spPr>
        <p:txBody>
          <a:bodyPr>
            <a:normAutofit fontScale="70000" lnSpcReduction="20000"/>
          </a:bodyPr>
          <a:lstStyle/>
          <a:p>
            <a:pPr marL="0" indent="0">
              <a:spcAft>
                <a:spcPts val="1000"/>
              </a:spcAft>
              <a:buNone/>
            </a:pPr>
            <a:r>
              <a:rPr lang="en-US" altLang="ko-KR" b="1" dirty="0"/>
              <a:t>Lambda cylinder</a:t>
            </a:r>
            <a:endParaRPr lang="nb-NO" altLang="ko-KR" b="1" dirty="0"/>
          </a:p>
          <a:p>
            <a:pPr marL="0" indent="0">
              <a:buNone/>
            </a:pPr>
            <a:r>
              <a:rPr lang="en-US" altLang="ko-KR" dirty="0"/>
              <a:t>The purpose with the lambda controller is to prevent injection of more fuel in the combustion chamber of an auxiliary engine on the ship, than can be burned during a momentary load increase. This is carried out by controlling the relation between the fuel index and the charge air pressure. </a:t>
            </a:r>
          </a:p>
          <a:p>
            <a:pPr marL="0" indent="0">
              <a:buNone/>
            </a:pPr>
            <a:r>
              <a:rPr lang="en-US" altLang="ko-KR" dirty="0"/>
              <a:t>The Lambda controller is also used as stop cylinder.</a:t>
            </a:r>
          </a:p>
          <a:p>
            <a:pPr marL="0" indent="0">
              <a:buNone/>
            </a:pPr>
            <a:endParaRPr lang="en-US" altLang="ko-KR" sz="1400" dirty="0"/>
          </a:p>
          <a:p>
            <a:pPr marL="0" indent="0">
              <a:buNone/>
            </a:pPr>
            <a:br>
              <a:rPr lang="en-US" altLang="ko-KR" sz="1400" dirty="0"/>
            </a:br>
            <a:r>
              <a:rPr lang="en-US" altLang="ko-KR" b="1" dirty="0"/>
              <a:t>Advantages of Lambda Controller</a:t>
            </a:r>
          </a:p>
          <a:p>
            <a:pPr marL="0" indent="0">
              <a:buNone/>
            </a:pPr>
            <a:r>
              <a:rPr lang="en-US" altLang="ko-KR" dirty="0"/>
              <a:t>The lambda controller has the following advantages:</a:t>
            </a:r>
            <a:endParaRPr lang="en-US" altLang="ko-KR" b="1" dirty="0"/>
          </a:p>
          <a:p>
            <a:r>
              <a:rPr lang="en-US" altLang="ko-KR" dirty="0"/>
              <a:t>Reduction of visible smoke in case of sudden momentary load increases on auxiliary engines.</a:t>
            </a:r>
          </a:p>
          <a:p>
            <a:r>
              <a:rPr lang="en-US" altLang="ko-KR" dirty="0"/>
              <a:t>Improved load ability.</a:t>
            </a:r>
          </a:p>
          <a:p>
            <a:r>
              <a:rPr lang="en-US" altLang="ko-KR" dirty="0"/>
              <a:t>Less fouling of the engine’s exhaust gas ways.</a:t>
            </a:r>
          </a:p>
          <a:p>
            <a:r>
              <a:rPr lang="en-US" altLang="ko-KR" dirty="0"/>
              <a:t>Limitation of fuel oil index during starting procedure.</a:t>
            </a:r>
          </a:p>
        </p:txBody>
      </p:sp>
      <p:pic>
        <p:nvPicPr>
          <p:cNvPr id="3" name="Picture 2" descr="Lambda controller">
            <a:extLst>
              <a:ext uri="{FF2B5EF4-FFF2-40B4-BE49-F238E27FC236}">
                <a16:creationId xmlns:a16="http://schemas.microsoft.com/office/drawing/2014/main" id="{AB0CC971-4A36-8A53-1D46-0B9C4A9DBE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2791" y="1019241"/>
            <a:ext cx="2754171" cy="39467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8756871"/>
      </p:ext>
    </p:extLst>
  </p:cSld>
  <p:clrMapOvr>
    <a:masterClrMapping/>
  </p:clrMapOvr>
  <p:transition>
    <p:wipe dir="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7FCA49-75F3-4364-ACEF-FFA8112F21C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3D014EA-A533-33EA-DDBA-24537A7B1A42}"/>
              </a:ext>
            </a:extLst>
          </p:cNvPr>
          <p:cNvSpPr>
            <a:spLocks noGrp="1"/>
          </p:cNvSpPr>
          <p:nvPr>
            <p:ph type="title"/>
          </p:nvPr>
        </p:nvSpPr>
        <p:spPr>
          <a:xfrm>
            <a:off x="304799" y="304655"/>
            <a:ext cx="8392313" cy="535531"/>
          </a:xfrm>
        </p:spPr>
        <p:txBody>
          <a:bodyPr/>
          <a:lstStyle/>
          <a:p>
            <a:r>
              <a:rPr lang="en-US" dirty="0"/>
              <a:t>Lambda cylinder</a:t>
            </a:r>
          </a:p>
        </p:txBody>
      </p:sp>
      <p:sp>
        <p:nvSpPr>
          <p:cNvPr id="16" name="Text Placeholder 2">
            <a:extLst>
              <a:ext uri="{FF2B5EF4-FFF2-40B4-BE49-F238E27FC236}">
                <a16:creationId xmlns:a16="http://schemas.microsoft.com/office/drawing/2014/main" id="{707E61D3-EFCA-EFD3-7354-66553D5BAC08}"/>
              </a:ext>
            </a:extLst>
          </p:cNvPr>
          <p:cNvSpPr>
            <a:spLocks noGrp="1"/>
          </p:cNvSpPr>
          <p:nvPr>
            <p:ph type="body" sz="quarter" idx="10"/>
          </p:nvPr>
        </p:nvSpPr>
        <p:spPr>
          <a:xfrm>
            <a:off x="3993776" y="1083095"/>
            <a:ext cx="4827532" cy="3576917"/>
          </a:xfrm>
        </p:spPr>
        <p:txBody>
          <a:bodyPr>
            <a:normAutofit fontScale="70000" lnSpcReduction="20000"/>
          </a:bodyPr>
          <a:lstStyle/>
          <a:p>
            <a:pPr marL="0" indent="0">
              <a:buNone/>
            </a:pPr>
            <a:r>
              <a:rPr lang="nb-NO" altLang="ko-KR" b="1" dirty="0" err="1"/>
              <a:t>Principle</a:t>
            </a:r>
            <a:r>
              <a:rPr lang="nb-NO" altLang="ko-KR" b="1" dirty="0"/>
              <a:t> </a:t>
            </a:r>
            <a:r>
              <a:rPr lang="nb-NO" altLang="ko-KR" b="1" dirty="0" err="1"/>
              <a:t>of</a:t>
            </a:r>
            <a:r>
              <a:rPr lang="nb-NO" altLang="ko-KR" b="1" dirty="0"/>
              <a:t> Lambda Controller</a:t>
            </a:r>
          </a:p>
          <a:p>
            <a:pPr marL="0" indent="0">
              <a:buNone/>
            </a:pPr>
            <a:endParaRPr lang="en-US" altLang="ko-KR" dirty="0"/>
          </a:p>
          <a:p>
            <a:pPr marL="0" indent="0">
              <a:buNone/>
            </a:pPr>
            <a:r>
              <a:rPr lang="en-US" altLang="ko-KR" dirty="0"/>
              <a:t>In case of a momentary load increase, the regulating device will increase the index on the injection pumps and hereby the regulator arm (1) is turned, the switch (2) will touch the piston arm (3) and be pushed downwards, whereby the electrical circuit will be closed.</a:t>
            </a:r>
          </a:p>
          <a:p>
            <a:pPr marL="0" indent="0">
              <a:buNone/>
            </a:pPr>
            <a:br>
              <a:rPr lang="en-US" altLang="ko-KR" dirty="0"/>
            </a:br>
            <a:r>
              <a:rPr lang="en-US" altLang="ko-KR" dirty="0"/>
              <a:t>Thus, the solenoid valve (4) opens. The jet system is activated, the turbocharger accelerates and increases the charge air pressure, thereby pressing the piston (3) backwards in the lambda cylinder (5). When the lambda ratio is satisfactory, the jet system will be deactivated. </a:t>
            </a:r>
          </a:p>
          <a:p>
            <a:pPr marL="0" indent="0">
              <a:buNone/>
            </a:pPr>
            <a:r>
              <a:rPr lang="en-US" altLang="ko-KR" dirty="0"/>
              <a:t>At a 50% load change the system will be activated for about 3-8 seconds.</a:t>
            </a:r>
          </a:p>
          <a:p>
            <a:pPr marL="0" indent="0">
              <a:buNone/>
            </a:pPr>
            <a:br>
              <a:rPr lang="en-US" altLang="ko-KR" dirty="0"/>
            </a:br>
            <a:r>
              <a:rPr lang="en-US" altLang="ko-KR" dirty="0"/>
              <a:t>If the system is activated more than 10 seconds, the solenoid valve will be shut off and there will be a remote signal alarm for “jet system failure”.</a:t>
            </a:r>
            <a:endParaRPr lang="nb-NO" altLang="ko-KR" b="1" dirty="0"/>
          </a:p>
        </p:txBody>
      </p:sp>
      <p:pic>
        <p:nvPicPr>
          <p:cNvPr id="3" name="Picture 2" descr="Lambda controller">
            <a:extLst>
              <a:ext uri="{FF2B5EF4-FFF2-40B4-BE49-F238E27FC236}">
                <a16:creationId xmlns:a16="http://schemas.microsoft.com/office/drawing/2014/main" id="{6E905BD9-C954-DCA8-A179-5034B28E11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2791" y="1019241"/>
            <a:ext cx="2754171" cy="39467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9877679"/>
      </p:ext>
    </p:extLst>
  </p:cSld>
  <p:clrMapOvr>
    <a:masterClrMapping/>
  </p:clrMapOvr>
  <p:transition>
    <p:wipe dir="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FC70A0-6A7F-1B05-35C3-A5837788D7F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4480F93-BDBF-41C2-1649-0D62D899C9D8}"/>
              </a:ext>
            </a:extLst>
          </p:cNvPr>
          <p:cNvSpPr>
            <a:spLocks noGrp="1"/>
          </p:cNvSpPr>
          <p:nvPr>
            <p:ph type="title"/>
          </p:nvPr>
        </p:nvSpPr>
        <p:spPr>
          <a:xfrm>
            <a:off x="304799" y="304655"/>
            <a:ext cx="8392313" cy="535531"/>
          </a:xfrm>
        </p:spPr>
        <p:txBody>
          <a:bodyPr/>
          <a:lstStyle/>
          <a:p>
            <a:r>
              <a:rPr lang="en-US" dirty="0"/>
              <a:t>Lambda cylinder</a:t>
            </a:r>
          </a:p>
        </p:txBody>
      </p:sp>
      <p:sp>
        <p:nvSpPr>
          <p:cNvPr id="16" name="Text Placeholder 2">
            <a:extLst>
              <a:ext uri="{FF2B5EF4-FFF2-40B4-BE49-F238E27FC236}">
                <a16:creationId xmlns:a16="http://schemas.microsoft.com/office/drawing/2014/main" id="{04C15309-C9F8-EF72-CB62-9EC90DDF6B45}"/>
              </a:ext>
            </a:extLst>
          </p:cNvPr>
          <p:cNvSpPr>
            <a:spLocks noGrp="1"/>
          </p:cNvSpPr>
          <p:nvPr>
            <p:ph type="body" sz="quarter" idx="10"/>
          </p:nvPr>
        </p:nvSpPr>
        <p:spPr>
          <a:xfrm>
            <a:off x="3993776" y="1083095"/>
            <a:ext cx="4827532" cy="3576917"/>
          </a:xfrm>
        </p:spPr>
        <p:txBody>
          <a:bodyPr>
            <a:normAutofit/>
          </a:bodyPr>
          <a:lstStyle/>
          <a:p>
            <a:pPr marL="0" indent="0">
              <a:buNone/>
            </a:pPr>
            <a:r>
              <a:rPr lang="en-US" altLang="ko-KR" sz="1600" b="1" dirty="0"/>
              <a:t>Fuel oil limiting during start procedure</a:t>
            </a:r>
          </a:p>
          <a:p>
            <a:pPr marL="0" indent="0">
              <a:buNone/>
            </a:pPr>
            <a:endParaRPr lang="en-US" altLang="ko-KR" sz="1600" dirty="0"/>
          </a:p>
          <a:p>
            <a:pPr marL="0" indent="0">
              <a:buNone/>
            </a:pPr>
            <a:r>
              <a:rPr lang="en-US" altLang="ko-KR" sz="1600" dirty="0"/>
              <a:t>During the start procedure the lambda controller is used as an index limiter. </a:t>
            </a:r>
          </a:p>
          <a:p>
            <a:pPr marL="0" indent="0">
              <a:buNone/>
            </a:pPr>
            <a:endParaRPr lang="en-US" altLang="ko-KR" sz="1600" dirty="0"/>
          </a:p>
          <a:p>
            <a:pPr marL="0" indent="0">
              <a:buNone/>
            </a:pPr>
            <a:r>
              <a:rPr lang="en-US" altLang="ko-KR" sz="1600" dirty="0"/>
              <a:t>Hereby heavy smoke formation is prevented during start procedure and further the regulating device cannot over-react. </a:t>
            </a:r>
          </a:p>
          <a:p>
            <a:pPr marL="0" indent="0">
              <a:buNone/>
            </a:pPr>
            <a:endParaRPr lang="en-US" altLang="ko-KR" sz="1600" dirty="0"/>
          </a:p>
          <a:p>
            <a:pPr marL="0" indent="0">
              <a:buNone/>
            </a:pPr>
            <a:r>
              <a:rPr lang="en-US" altLang="ko-KR" sz="1600" dirty="0"/>
              <a:t>The jet system is blocked during the starting procedure until the engine has reached about 110 RPM.</a:t>
            </a:r>
            <a:endParaRPr lang="nb-NO" altLang="ko-KR" sz="1600" b="1" dirty="0"/>
          </a:p>
        </p:txBody>
      </p:sp>
      <p:pic>
        <p:nvPicPr>
          <p:cNvPr id="3" name="Picture 2" descr="Lambda controller">
            <a:extLst>
              <a:ext uri="{FF2B5EF4-FFF2-40B4-BE49-F238E27FC236}">
                <a16:creationId xmlns:a16="http://schemas.microsoft.com/office/drawing/2014/main" id="{32E32667-D2AD-B23A-6EED-4726D39525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2791" y="1019241"/>
            <a:ext cx="2754171" cy="39467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6058156"/>
      </p:ext>
    </p:extLst>
  </p:cSld>
  <p:clrMapOvr>
    <a:masterClrMapping/>
  </p:clrMapOvr>
  <p:transition>
    <p:wipe dir="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5A6531-9C01-91D5-0BD0-CA8CB4B983C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DD02692-EDFD-20BC-EE29-455CCA20BF05}"/>
              </a:ext>
            </a:extLst>
          </p:cNvPr>
          <p:cNvSpPr>
            <a:spLocks noGrp="1"/>
          </p:cNvSpPr>
          <p:nvPr>
            <p:ph type="title"/>
          </p:nvPr>
        </p:nvSpPr>
        <p:spPr>
          <a:xfrm>
            <a:off x="304799" y="304655"/>
            <a:ext cx="8392313" cy="535531"/>
          </a:xfrm>
        </p:spPr>
        <p:txBody>
          <a:bodyPr/>
          <a:lstStyle/>
          <a:p>
            <a:r>
              <a:rPr lang="en-US" dirty="0"/>
              <a:t>Lambda cylinder</a:t>
            </a:r>
          </a:p>
        </p:txBody>
      </p:sp>
      <p:pic>
        <p:nvPicPr>
          <p:cNvPr id="7" name="그림 6">
            <a:extLst>
              <a:ext uri="{FF2B5EF4-FFF2-40B4-BE49-F238E27FC236}">
                <a16:creationId xmlns:a16="http://schemas.microsoft.com/office/drawing/2014/main" id="{3274B46C-4077-1E4E-F0EF-2BB4C671A923}"/>
              </a:ext>
            </a:extLst>
          </p:cNvPr>
          <p:cNvPicPr>
            <a:picLocks noChangeAspect="1"/>
          </p:cNvPicPr>
          <p:nvPr/>
        </p:nvPicPr>
        <p:blipFill>
          <a:blip r:embed="rId3"/>
          <a:stretch>
            <a:fillRect/>
          </a:stretch>
        </p:blipFill>
        <p:spPr>
          <a:xfrm>
            <a:off x="291351" y="1471839"/>
            <a:ext cx="2746900" cy="2676573"/>
          </a:xfrm>
          <a:prstGeom prst="rect">
            <a:avLst/>
          </a:prstGeom>
        </p:spPr>
      </p:pic>
      <p:pic>
        <p:nvPicPr>
          <p:cNvPr id="9" name="그림 8">
            <a:extLst>
              <a:ext uri="{FF2B5EF4-FFF2-40B4-BE49-F238E27FC236}">
                <a16:creationId xmlns:a16="http://schemas.microsoft.com/office/drawing/2014/main" id="{FAF0AD49-098D-24FA-9282-9673F912705D}"/>
              </a:ext>
            </a:extLst>
          </p:cNvPr>
          <p:cNvPicPr>
            <a:picLocks noChangeAspect="1"/>
          </p:cNvPicPr>
          <p:nvPr/>
        </p:nvPicPr>
        <p:blipFill>
          <a:blip r:embed="rId4"/>
          <a:stretch>
            <a:fillRect/>
          </a:stretch>
        </p:blipFill>
        <p:spPr>
          <a:xfrm>
            <a:off x="3130188" y="1469757"/>
            <a:ext cx="2789491" cy="2676573"/>
          </a:xfrm>
          <a:prstGeom prst="rect">
            <a:avLst/>
          </a:prstGeom>
        </p:spPr>
      </p:pic>
      <p:pic>
        <p:nvPicPr>
          <p:cNvPr id="11" name="그림 10">
            <a:extLst>
              <a:ext uri="{FF2B5EF4-FFF2-40B4-BE49-F238E27FC236}">
                <a16:creationId xmlns:a16="http://schemas.microsoft.com/office/drawing/2014/main" id="{C034DE31-A8C9-3FDE-9831-F648CE780C62}"/>
              </a:ext>
            </a:extLst>
          </p:cNvPr>
          <p:cNvPicPr>
            <a:picLocks noChangeAspect="1"/>
          </p:cNvPicPr>
          <p:nvPr/>
        </p:nvPicPr>
        <p:blipFill>
          <a:blip r:embed="rId5"/>
          <a:stretch>
            <a:fillRect/>
          </a:stretch>
        </p:blipFill>
        <p:spPr>
          <a:xfrm>
            <a:off x="6024286" y="1469757"/>
            <a:ext cx="3041604" cy="2685380"/>
          </a:xfrm>
          <a:prstGeom prst="rect">
            <a:avLst/>
          </a:prstGeom>
        </p:spPr>
      </p:pic>
    </p:spTree>
    <p:extLst>
      <p:ext uri="{BB962C8B-B14F-4D97-AF65-F5344CB8AC3E}">
        <p14:creationId xmlns:p14="http://schemas.microsoft.com/office/powerpoint/2010/main" val="405767141"/>
      </p:ext>
    </p:extLst>
  </p:cSld>
  <p:clrMapOvr>
    <a:masterClrMapping/>
  </p:clrMapOvr>
  <p:transition>
    <p:wipe dir="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D0C4B9-9B50-D342-2E4C-2EBA72FA74E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785991D-3C06-EBCE-022B-1ED1E8DAEE3A}"/>
              </a:ext>
            </a:extLst>
          </p:cNvPr>
          <p:cNvSpPr>
            <a:spLocks noGrp="1"/>
          </p:cNvSpPr>
          <p:nvPr>
            <p:ph type="title"/>
          </p:nvPr>
        </p:nvSpPr>
        <p:spPr>
          <a:xfrm>
            <a:off x="304799" y="304655"/>
            <a:ext cx="8392313" cy="535531"/>
          </a:xfrm>
        </p:spPr>
        <p:txBody>
          <a:bodyPr/>
          <a:lstStyle/>
          <a:p>
            <a:r>
              <a:rPr lang="en-US" dirty="0"/>
              <a:t>Lambda cylinder</a:t>
            </a:r>
          </a:p>
        </p:txBody>
      </p:sp>
      <p:pic>
        <p:nvPicPr>
          <p:cNvPr id="8" name="온라인 미디어 7" title="What is Lambda Controller and its purpose? MAN B&amp;W. Jet assist for turbocharger. Makinista">
            <a:hlinkClick r:id="" action="ppaction://media"/>
            <a:extLst>
              <a:ext uri="{FF2B5EF4-FFF2-40B4-BE49-F238E27FC236}">
                <a16:creationId xmlns:a16="http://schemas.microsoft.com/office/drawing/2014/main" id="{BD7662AA-C820-C20D-BDB5-B8AD2336FB0A}"/>
              </a:ext>
            </a:extLst>
          </p:cNvPr>
          <p:cNvPicPr>
            <a:picLocks noRot="1" noChangeAspect="1"/>
          </p:cNvPicPr>
          <p:nvPr>
            <a:videoFile r:link="rId1"/>
          </p:nvPr>
        </p:nvPicPr>
        <p:blipFill>
          <a:blip r:embed="rId4"/>
          <a:stretch>
            <a:fillRect/>
          </a:stretch>
        </p:blipFill>
        <p:spPr>
          <a:xfrm>
            <a:off x="438150" y="961591"/>
            <a:ext cx="6514287" cy="3680259"/>
          </a:xfrm>
          <a:prstGeom prst="rect">
            <a:avLst/>
          </a:prstGeom>
        </p:spPr>
      </p:pic>
    </p:spTree>
    <p:extLst>
      <p:ext uri="{BB962C8B-B14F-4D97-AF65-F5344CB8AC3E}">
        <p14:creationId xmlns:p14="http://schemas.microsoft.com/office/powerpoint/2010/main" val="455975275"/>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B52D40-0017-B3BB-662D-3791283F43C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5CF1FE5-842C-3A16-35D1-FCBD0CE92896}"/>
              </a:ext>
            </a:extLst>
          </p:cNvPr>
          <p:cNvSpPr>
            <a:spLocks noGrp="1"/>
          </p:cNvSpPr>
          <p:nvPr>
            <p:ph type="title"/>
          </p:nvPr>
        </p:nvSpPr>
        <p:spPr>
          <a:xfrm>
            <a:off x="304799" y="304655"/>
            <a:ext cx="8392313" cy="535531"/>
          </a:xfrm>
        </p:spPr>
        <p:txBody>
          <a:bodyPr/>
          <a:lstStyle/>
          <a:p>
            <a:r>
              <a:rPr lang="en-US" dirty="0"/>
              <a:t>Lambda cylinder</a:t>
            </a:r>
          </a:p>
        </p:txBody>
      </p:sp>
      <p:pic>
        <p:nvPicPr>
          <p:cNvPr id="3" name="온라인 미디어 2" title="Part 2. How Lambda Controller works and its purpose? MAN B&amp;W. Jet assist for turbocharger.">
            <a:hlinkClick r:id="" action="ppaction://media"/>
            <a:extLst>
              <a:ext uri="{FF2B5EF4-FFF2-40B4-BE49-F238E27FC236}">
                <a16:creationId xmlns:a16="http://schemas.microsoft.com/office/drawing/2014/main" id="{F60913A6-6555-7757-E72B-6B83CF134631}"/>
              </a:ext>
            </a:extLst>
          </p:cNvPr>
          <p:cNvPicPr>
            <a:picLocks noRot="1" noChangeAspect="1"/>
          </p:cNvPicPr>
          <p:nvPr>
            <a:videoFile r:link="rId1"/>
          </p:nvPr>
        </p:nvPicPr>
        <p:blipFill>
          <a:blip r:embed="rId4"/>
          <a:stretch>
            <a:fillRect/>
          </a:stretch>
        </p:blipFill>
        <p:spPr>
          <a:xfrm>
            <a:off x="438150" y="952151"/>
            <a:ext cx="6508750" cy="3677132"/>
          </a:xfrm>
          <a:prstGeom prst="rect">
            <a:avLst/>
          </a:prstGeom>
        </p:spPr>
      </p:pic>
    </p:spTree>
    <p:extLst>
      <p:ext uri="{BB962C8B-B14F-4D97-AF65-F5344CB8AC3E}">
        <p14:creationId xmlns:p14="http://schemas.microsoft.com/office/powerpoint/2010/main" val="3090445759"/>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135240-FBD8-3AF7-7198-30A0A33BCA2D}"/>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96203861-41B5-4BA8-A682-D5A3897FAB25}"/>
                  </a:ext>
                </a:extLst>
              </p:cNvPr>
              <p:cNvSpPr>
                <a:spLocks noGrp="1"/>
              </p:cNvSpPr>
              <p:nvPr>
                <p:ph type="title"/>
              </p:nvPr>
            </p:nvSpPr>
            <p:spPr>
              <a:xfrm>
                <a:off x="304799" y="304655"/>
                <a:ext cx="8392313" cy="535531"/>
              </a:xfrm>
            </p:spPr>
            <p:txBody>
              <a:bodyPr/>
              <a:lstStyle/>
              <a:p>
                <a:r>
                  <a:rPr lang="en-US" dirty="0"/>
                  <a:t>Fuel rack limiter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 </a:t>
                </a:r>
                <a:r>
                  <a:rPr lang="en-US" altLang="ko-KR" dirty="0"/>
                  <a:t>Lambda cylinder</a:t>
                </a:r>
                <a:r>
                  <a:rPr lang="en-US" dirty="0"/>
                  <a:t>)</a:t>
                </a:r>
              </a:p>
            </p:txBody>
          </p:sp>
        </mc:Choice>
        <mc:Fallback xmlns="">
          <p:sp>
            <p:nvSpPr>
              <p:cNvPr id="2" name="Title 1">
                <a:extLst>
                  <a:ext uri="{FF2B5EF4-FFF2-40B4-BE49-F238E27FC236}">
                    <a16:creationId xmlns:a16="http://schemas.microsoft.com/office/drawing/2014/main" id="{96203861-41B5-4BA8-A682-D5A3897FAB25}"/>
                  </a:ext>
                </a:extLst>
              </p:cNvPr>
              <p:cNvSpPr>
                <a:spLocks noGrp="1" noRot="1" noChangeAspect="1" noMove="1" noResize="1" noEditPoints="1" noAdjustHandles="1" noChangeArrowheads="1" noChangeShapeType="1" noTextEdit="1"/>
              </p:cNvSpPr>
              <p:nvPr>
                <p:ph type="title"/>
              </p:nvPr>
            </p:nvSpPr>
            <p:spPr>
              <a:xfrm>
                <a:off x="304799" y="304655"/>
                <a:ext cx="8392313" cy="535531"/>
              </a:xfrm>
              <a:blipFill>
                <a:blip r:embed="rId3"/>
                <a:stretch>
                  <a:fillRect l="-1816" t="-21591" b="-38636"/>
                </a:stretch>
              </a:blipFill>
            </p:spPr>
            <p:txBody>
              <a:bodyPr/>
              <a:lstStyle/>
              <a:p>
                <a:r>
                  <a:rPr lang="ko-KR" altLang="en-US">
                    <a:noFill/>
                  </a:rPr>
                  <a:t> </a:t>
                </a:r>
              </a:p>
            </p:txBody>
          </p:sp>
        </mc:Fallback>
      </mc:AlternateContent>
      <p:pic>
        <p:nvPicPr>
          <p:cNvPr id="5" name="그림 4">
            <a:extLst>
              <a:ext uri="{FF2B5EF4-FFF2-40B4-BE49-F238E27FC236}">
                <a16:creationId xmlns:a16="http://schemas.microsoft.com/office/drawing/2014/main" id="{46667187-03BD-DCA1-49DC-3E1C324FADF5}"/>
              </a:ext>
            </a:extLst>
          </p:cNvPr>
          <p:cNvPicPr>
            <a:picLocks noChangeAspect="1"/>
          </p:cNvPicPr>
          <p:nvPr/>
        </p:nvPicPr>
        <p:blipFill>
          <a:blip r:embed="rId4"/>
          <a:stretch>
            <a:fillRect/>
          </a:stretch>
        </p:blipFill>
        <p:spPr>
          <a:xfrm>
            <a:off x="403411" y="907912"/>
            <a:ext cx="7845382" cy="3690982"/>
          </a:xfrm>
          <a:prstGeom prst="rect">
            <a:avLst/>
          </a:prstGeom>
        </p:spPr>
      </p:pic>
      <p:cxnSp>
        <p:nvCxnSpPr>
          <p:cNvPr id="7" name="직선 연결선 6">
            <a:extLst>
              <a:ext uri="{FF2B5EF4-FFF2-40B4-BE49-F238E27FC236}">
                <a16:creationId xmlns:a16="http://schemas.microsoft.com/office/drawing/2014/main" id="{8BC271D4-115B-A1B3-E9D1-5ADBD649AC4C}"/>
              </a:ext>
            </a:extLst>
          </p:cNvPr>
          <p:cNvCxnSpPr/>
          <p:nvPr/>
        </p:nvCxnSpPr>
        <p:spPr>
          <a:xfrm>
            <a:off x="4793876" y="4350124"/>
            <a:ext cx="665629" cy="0"/>
          </a:xfrm>
          <a:prstGeom prst="line">
            <a:avLst/>
          </a:prstGeom>
          <a:ln w="19050" cap="flat" cmpd="sng" algn="ctr">
            <a:solidFill>
              <a:srgbClr val="FF0000"/>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8" name="직선 연결선 7">
            <a:extLst>
              <a:ext uri="{FF2B5EF4-FFF2-40B4-BE49-F238E27FC236}">
                <a16:creationId xmlns:a16="http://schemas.microsoft.com/office/drawing/2014/main" id="{25F7DB9D-34E0-2D9A-9B3C-51ED1EE7800F}"/>
              </a:ext>
            </a:extLst>
          </p:cNvPr>
          <p:cNvCxnSpPr>
            <a:cxnSpLocks/>
          </p:cNvCxnSpPr>
          <p:nvPr/>
        </p:nvCxnSpPr>
        <p:spPr>
          <a:xfrm>
            <a:off x="1912423" y="2829486"/>
            <a:ext cx="154502" cy="0"/>
          </a:xfrm>
          <a:prstGeom prst="line">
            <a:avLst/>
          </a:prstGeom>
          <a:ln w="19050" cap="flat" cmpd="sng" algn="ctr">
            <a:solidFill>
              <a:srgbClr val="FF0000"/>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23706022"/>
      </p:ext>
    </p:extLst>
  </p:cSld>
  <p:clrMapOvr>
    <a:masterClrMapping/>
  </p:clrMapOvr>
  <p:transition>
    <p:wipe dir="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39E11F-919F-912C-E56F-8E11E8F417DD}"/>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4BD671FD-A17E-4B53-BEAC-25A3104ADA30}"/>
                  </a:ext>
                </a:extLst>
              </p:cNvPr>
              <p:cNvSpPr>
                <a:spLocks noGrp="1"/>
              </p:cNvSpPr>
              <p:nvPr>
                <p:ph type="title"/>
              </p:nvPr>
            </p:nvSpPr>
            <p:spPr>
              <a:xfrm>
                <a:off x="304799" y="304655"/>
                <a:ext cx="8392313" cy="535531"/>
              </a:xfrm>
            </p:spPr>
            <p:txBody>
              <a:bodyPr/>
              <a:lstStyle/>
              <a:p>
                <a:r>
                  <a:rPr lang="en-US" dirty="0"/>
                  <a:t>Fuel rack limiter </a:t>
                </a:r>
                <a:r>
                  <a:rPr lang="en-US" altLang="ko-KR" dirty="0"/>
                  <a:t>(</a:t>
                </a:r>
                <a14:m>
                  <m:oMath xmlns:m="http://schemas.openxmlformats.org/officeDocument/2006/math">
                    <m:r>
                      <a:rPr lang="en-US" altLang="ko-KR" i="1">
                        <a:latin typeface="Cambria Math" panose="02040503050406030204" pitchFamily="18" charset="0"/>
                        <a:ea typeface="Cambria Math" panose="02040503050406030204" pitchFamily="18" charset="0"/>
                      </a:rPr>
                      <m:t>≈</m:t>
                    </m:r>
                  </m:oMath>
                </a14:m>
                <a:r>
                  <a:rPr lang="en-US" altLang="ko-KR" dirty="0"/>
                  <a:t> Lambda cylinder)</a:t>
                </a:r>
                <a:endParaRPr lang="en-US" dirty="0"/>
              </a:p>
            </p:txBody>
          </p:sp>
        </mc:Choice>
        <mc:Fallback xmlns="">
          <p:sp>
            <p:nvSpPr>
              <p:cNvPr id="2" name="Title 1">
                <a:extLst>
                  <a:ext uri="{FF2B5EF4-FFF2-40B4-BE49-F238E27FC236}">
                    <a16:creationId xmlns:a16="http://schemas.microsoft.com/office/drawing/2014/main" id="{4BD671FD-A17E-4B53-BEAC-25A3104ADA30}"/>
                  </a:ext>
                </a:extLst>
              </p:cNvPr>
              <p:cNvSpPr>
                <a:spLocks noGrp="1" noRot="1" noChangeAspect="1" noMove="1" noResize="1" noEditPoints="1" noAdjustHandles="1" noChangeArrowheads="1" noChangeShapeType="1" noTextEdit="1"/>
              </p:cNvSpPr>
              <p:nvPr>
                <p:ph type="title"/>
              </p:nvPr>
            </p:nvSpPr>
            <p:spPr>
              <a:xfrm>
                <a:off x="304799" y="304655"/>
                <a:ext cx="8392313" cy="535531"/>
              </a:xfrm>
              <a:blipFill>
                <a:blip r:embed="rId3"/>
                <a:stretch>
                  <a:fillRect l="-1816" t="-21591" b="-38636"/>
                </a:stretch>
              </a:blipFill>
            </p:spPr>
            <p:txBody>
              <a:bodyPr/>
              <a:lstStyle/>
              <a:p>
                <a:r>
                  <a:rPr lang="ko-KR" altLang="en-US">
                    <a:noFill/>
                  </a:rPr>
                  <a:t> </a:t>
                </a:r>
              </a:p>
            </p:txBody>
          </p:sp>
        </mc:Fallback>
      </mc:AlternateContent>
      <p:pic>
        <p:nvPicPr>
          <p:cNvPr id="4" name="그림 3">
            <a:extLst>
              <a:ext uri="{FF2B5EF4-FFF2-40B4-BE49-F238E27FC236}">
                <a16:creationId xmlns:a16="http://schemas.microsoft.com/office/drawing/2014/main" id="{6025B6B3-E1F7-BC45-3A67-6FDB50A42C09}"/>
              </a:ext>
            </a:extLst>
          </p:cNvPr>
          <p:cNvPicPr>
            <a:picLocks noChangeAspect="1"/>
          </p:cNvPicPr>
          <p:nvPr/>
        </p:nvPicPr>
        <p:blipFill>
          <a:blip r:embed="rId4"/>
          <a:stretch>
            <a:fillRect/>
          </a:stretch>
        </p:blipFill>
        <p:spPr>
          <a:xfrm>
            <a:off x="425898" y="1251921"/>
            <a:ext cx="4961442" cy="3077490"/>
          </a:xfrm>
          <a:prstGeom prst="rect">
            <a:avLst/>
          </a:prstGeom>
        </p:spPr>
      </p:pic>
      <p:sp>
        <p:nvSpPr>
          <p:cNvPr id="6" name="Text Placeholder 2">
            <a:extLst>
              <a:ext uri="{FF2B5EF4-FFF2-40B4-BE49-F238E27FC236}">
                <a16:creationId xmlns:a16="http://schemas.microsoft.com/office/drawing/2014/main" id="{5E5B3B45-5F22-F0FD-CA01-8A9D01379578}"/>
              </a:ext>
            </a:extLst>
          </p:cNvPr>
          <p:cNvSpPr>
            <a:spLocks noGrp="1"/>
          </p:cNvSpPr>
          <p:nvPr>
            <p:ph type="body" sz="quarter" idx="10"/>
          </p:nvPr>
        </p:nvSpPr>
        <p:spPr>
          <a:xfrm>
            <a:off x="5600700" y="1159296"/>
            <a:ext cx="3304428" cy="3170116"/>
          </a:xfrm>
        </p:spPr>
        <p:txBody>
          <a:bodyPr>
            <a:normAutofit/>
          </a:bodyPr>
          <a:lstStyle/>
          <a:p>
            <a:pPr marL="0" indent="0">
              <a:spcAft>
                <a:spcPts val="1000"/>
              </a:spcAft>
              <a:buNone/>
            </a:pPr>
            <a:r>
              <a:rPr lang="en-US" altLang="ko-KR" sz="1600" dirty="0"/>
              <a:t>During starting period, the turbocharger is out of normal operation and therefore diesel engine is always in the incomplete combustion due to lack of air, which results in heavy smoke. </a:t>
            </a:r>
          </a:p>
          <a:p>
            <a:pPr marL="0" indent="0">
              <a:spcAft>
                <a:spcPts val="1000"/>
              </a:spcAft>
              <a:buNone/>
            </a:pPr>
            <a:r>
              <a:rPr lang="en-US" altLang="ko-KR" sz="1600" dirty="0"/>
              <a:t>Digital governors have fuel limiting function for starting, while hydraulic governor normally has not. </a:t>
            </a:r>
          </a:p>
          <a:p>
            <a:pPr marL="0" indent="0">
              <a:spcAft>
                <a:spcPts val="1000"/>
              </a:spcAft>
              <a:buNone/>
            </a:pPr>
            <a:r>
              <a:rPr lang="en-US" altLang="ko-KR" sz="1600" dirty="0"/>
              <a:t>However, the engine has adjustable fuel limiter for starting period regardless of the governor type.</a:t>
            </a:r>
          </a:p>
        </p:txBody>
      </p:sp>
    </p:spTree>
    <p:extLst>
      <p:ext uri="{BB962C8B-B14F-4D97-AF65-F5344CB8AC3E}">
        <p14:creationId xmlns:p14="http://schemas.microsoft.com/office/powerpoint/2010/main" val="2041191861"/>
      </p:ext>
    </p:extLst>
  </p:cSld>
  <p:clrMapOvr>
    <a:masterClrMapping/>
  </p:clrMapOvr>
  <p:transition>
    <p:wipe dir="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F3ABE1-7D38-1C61-C585-B8BF4194896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4C588CA-DFB6-9B5D-B546-3BD177F2BAD1}"/>
              </a:ext>
            </a:extLst>
          </p:cNvPr>
          <p:cNvSpPr>
            <a:spLocks noGrp="1"/>
          </p:cNvSpPr>
          <p:nvPr>
            <p:ph type="title"/>
          </p:nvPr>
        </p:nvSpPr>
        <p:spPr>
          <a:xfrm>
            <a:off x="304799" y="304655"/>
            <a:ext cx="8392313" cy="535531"/>
          </a:xfrm>
        </p:spPr>
        <p:txBody>
          <a:bodyPr/>
          <a:lstStyle/>
          <a:p>
            <a:r>
              <a:rPr lang="en-US" dirty="0"/>
              <a:t>Marine fuels</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469D9FF2-1DAE-6655-101C-737AB4F0461B}"/>
                  </a:ext>
                </a:extLst>
              </p:cNvPr>
              <p:cNvSpPr>
                <a:spLocks noGrp="1"/>
              </p:cNvSpPr>
              <p:nvPr>
                <p:ph type="body" sz="quarter" idx="10"/>
              </p:nvPr>
            </p:nvSpPr>
            <p:spPr/>
            <p:txBody>
              <a:bodyPr>
                <a:normAutofit fontScale="77500" lnSpcReduction="20000"/>
              </a:bodyPr>
              <a:lstStyle/>
              <a:p>
                <a:pPr marL="0" indent="0">
                  <a:spcAft>
                    <a:spcPts val="1000"/>
                  </a:spcAft>
                  <a:buNone/>
                </a:pPr>
                <a:r>
                  <a:rPr lang="en-US" sz="2200" b="1" dirty="0">
                    <a:solidFill>
                      <a:srgbClr val="000000"/>
                    </a:solidFill>
                  </a:rPr>
                  <a:t>HFO (Heavy Fuel Oil):</a:t>
                </a:r>
              </a:p>
              <a:p>
                <a:pPr marL="0" indent="0">
                  <a:spcAft>
                    <a:spcPts val="1000"/>
                  </a:spcAft>
                  <a:buNone/>
                </a:pPr>
                <a:r>
                  <a:rPr lang="en-US" sz="1600" dirty="0">
                    <a:solidFill>
                      <a:srgbClr val="000000"/>
                    </a:solidFill>
                  </a:rPr>
                  <a:t>HFO is a category of fuel oils of a tar-like consistency. </a:t>
                </a:r>
              </a:p>
              <a:p>
                <a:pPr marL="0" indent="0">
                  <a:spcAft>
                    <a:spcPts val="1000"/>
                  </a:spcAft>
                  <a:buNone/>
                </a:pPr>
                <a:r>
                  <a:rPr lang="en-US" sz="1600" dirty="0">
                    <a:solidFill>
                      <a:srgbClr val="000000"/>
                    </a:solidFill>
                  </a:rPr>
                  <a:t>Also known as bunker fuel, or residual fuel oil, HFO is the result or remnant from the distillation and cracking process of petroleum. </a:t>
                </a:r>
              </a:p>
              <a:p>
                <a:pPr marL="0" indent="0">
                  <a:spcAft>
                    <a:spcPts val="1000"/>
                  </a:spcAft>
                  <a:buNone/>
                </a:pPr>
                <a:r>
                  <a:rPr lang="en-US" sz="1600" dirty="0">
                    <a:solidFill>
                      <a:srgbClr val="000000"/>
                    </a:solidFill>
                  </a:rPr>
                  <a:t>For this reason, HFO contains several different compounds that include aromatics, sulfur, and nitrogen, making emissions upon combustion more polluting compared to other fuel oils.</a:t>
                </a:r>
              </a:p>
              <a:p>
                <a:pPr marL="0" indent="0">
                  <a:spcAft>
                    <a:spcPts val="1000"/>
                  </a:spcAft>
                  <a:buNone/>
                </a:pPr>
                <a:r>
                  <a:rPr lang="en-US" sz="1600" dirty="0">
                    <a:solidFill>
                      <a:srgbClr val="000000"/>
                    </a:solidFill>
                  </a:rPr>
                  <a:t>HFO is predominantly used as a fuel source for marine vessel propulsion using marine diesel engines due to its relatively low cost compared to cleaner fuel sources such as distillates.</a:t>
                </a:r>
              </a:p>
              <a:p>
                <a:pPr marL="0" indent="0">
                  <a:spcAft>
                    <a:spcPts val="1000"/>
                  </a:spcAft>
                  <a:buNone/>
                </a:pPr>
                <a:r>
                  <a:rPr lang="en-US" sz="1600" dirty="0">
                    <a:solidFill>
                      <a:srgbClr val="000000"/>
                    </a:solidFill>
                  </a:rPr>
                  <a:t>The use and carriage of HFO on-board vessels presents several environmental concerns, namely the risk of oil spill and the continuous emission of toxic compounds and particulates including black carbon, sulfur and para-</a:t>
                </a:r>
                <a:r>
                  <a:rPr lang="en-US" sz="1600" dirty="0" err="1">
                    <a:solidFill>
                      <a:srgbClr val="000000"/>
                    </a:solidFill>
                  </a:rPr>
                  <a:t>aminohippuric</a:t>
                </a:r>
                <a:r>
                  <a:rPr lang="en-US" sz="1600" dirty="0">
                    <a:solidFill>
                      <a:srgbClr val="000000"/>
                    </a:solidFill>
                  </a:rPr>
                  <a:t> acid (PAH).</a:t>
                </a:r>
              </a:p>
              <a:p>
                <a:pPr marL="0" indent="0">
                  <a:spcAft>
                    <a:spcPts val="1000"/>
                  </a:spcAft>
                  <a:buNone/>
                </a:pPr>
                <a:r>
                  <a:rPr lang="en-US" sz="1600" dirty="0">
                    <a:solidFill>
                      <a:srgbClr val="000000"/>
                    </a:solidFill>
                  </a:rPr>
                  <a:t>Because HFO has high viscosity and is sticky, it is always heated by boiler steam for use in engines.</a:t>
                </a:r>
              </a:p>
              <a:p>
                <a:pPr marL="0" indent="0">
                  <a:spcAft>
                    <a:spcPts val="1000"/>
                  </a:spcAft>
                  <a:buNone/>
                </a:pPr>
                <a:r>
                  <a:rPr lang="en-US" sz="1600" dirty="0">
                    <a:solidFill>
                      <a:srgbClr val="000000"/>
                    </a:solidFill>
                  </a:rPr>
                  <a:t>HFO designated as high-sulfur fuel oil (HSFO): 0.5% </a:t>
                </a:r>
                <a14:m>
                  <m:oMath xmlns:m="http://schemas.openxmlformats.org/officeDocument/2006/math">
                    <m:r>
                      <a:rPr lang="en-US" sz="1600" i="1" smtClean="0">
                        <a:solidFill>
                          <a:srgbClr val="000000"/>
                        </a:solidFill>
                        <a:latin typeface="Cambria Math" panose="02040503050406030204" pitchFamily="18" charset="0"/>
                        <a:ea typeface="Cambria Math" panose="02040503050406030204" pitchFamily="18" charset="0"/>
                      </a:rPr>
                      <m:t>&lt;</m:t>
                    </m:r>
                  </m:oMath>
                </a14:m>
                <a:r>
                  <a:rPr lang="en-US" sz="1600" dirty="0">
                    <a:solidFill>
                      <a:srgbClr val="000000"/>
                    </a:solidFill>
                  </a:rPr>
                  <a:t> sulfur content </a:t>
                </a:r>
                <a14:m>
                  <m:oMath xmlns:m="http://schemas.openxmlformats.org/officeDocument/2006/math">
                    <m:r>
                      <a:rPr lang="en-US" sz="1600" i="1" smtClean="0">
                        <a:solidFill>
                          <a:srgbClr val="000000"/>
                        </a:solidFill>
                        <a:latin typeface="Cambria Math" panose="02040503050406030204" pitchFamily="18" charset="0"/>
                        <a:ea typeface="Cambria Math" panose="02040503050406030204" pitchFamily="18" charset="0"/>
                      </a:rPr>
                      <m:t>≤</m:t>
                    </m:r>
                  </m:oMath>
                </a14:m>
                <a:r>
                  <a:rPr lang="en-US" sz="1600" dirty="0">
                    <a:solidFill>
                      <a:srgbClr val="000000"/>
                    </a:solidFill>
                  </a:rPr>
                  <a:t> 3.5%.</a:t>
                </a:r>
              </a:p>
              <a:p>
                <a:pPr marL="0" indent="0">
                  <a:spcAft>
                    <a:spcPts val="1000"/>
                  </a:spcAft>
                  <a:buNone/>
                </a:pPr>
                <a:r>
                  <a:rPr lang="en-US" sz="1600" dirty="0">
                    <a:solidFill>
                      <a:srgbClr val="000000"/>
                    </a:solidFill>
                  </a:rPr>
                  <a:t>Due to environmental regulations, the use of HFO requires the installation of a scrubber device on the exhaust side of the engines (M/E and G/E) to reduce sulfur oxide (</a:t>
                </a:r>
                <a:r>
                  <a:rPr lang="en-US" sz="1600" dirty="0" err="1">
                    <a:solidFill>
                      <a:srgbClr val="000000"/>
                    </a:solidFill>
                  </a:rPr>
                  <a:t>SOx</a:t>
                </a:r>
                <a:r>
                  <a:rPr lang="en-US" sz="1600" dirty="0">
                    <a:solidFill>
                      <a:srgbClr val="000000"/>
                    </a:solidFill>
                  </a:rPr>
                  <a:t>) emissions.</a:t>
                </a:r>
              </a:p>
            </p:txBody>
          </p:sp>
        </mc:Choice>
        <mc:Fallback xmlns="">
          <p:sp>
            <p:nvSpPr>
              <p:cNvPr id="3" name="Text Placeholder 2">
                <a:extLst>
                  <a:ext uri="{FF2B5EF4-FFF2-40B4-BE49-F238E27FC236}">
                    <a16:creationId xmlns:a16="http://schemas.microsoft.com/office/drawing/2014/main" id="{469D9FF2-1DAE-6655-101C-737AB4F0461B}"/>
                  </a:ext>
                </a:extLst>
              </p:cNvPr>
              <p:cNvSpPr>
                <a:spLocks noGrp="1" noRot="1" noChangeAspect="1" noMove="1" noResize="1" noEditPoints="1" noAdjustHandles="1" noChangeArrowheads="1" noChangeShapeType="1" noTextEdit="1"/>
              </p:cNvSpPr>
              <p:nvPr>
                <p:ph type="body" sz="quarter" idx="10"/>
              </p:nvPr>
            </p:nvSpPr>
            <p:spPr>
              <a:blipFill>
                <a:blip r:embed="rId3"/>
                <a:stretch>
                  <a:fillRect l="-429" t="-2763" r="-429"/>
                </a:stretch>
              </a:blipFill>
            </p:spPr>
            <p:txBody>
              <a:bodyPr/>
              <a:lstStyle/>
              <a:p>
                <a:r>
                  <a:rPr lang="ko-KR" altLang="en-US">
                    <a:noFill/>
                  </a:rPr>
                  <a:t> </a:t>
                </a:r>
              </a:p>
            </p:txBody>
          </p:sp>
        </mc:Fallback>
      </mc:AlternateContent>
      <p:pic>
        <p:nvPicPr>
          <p:cNvPr id="1026" name="Picture 2" descr="Heavy fuel oil - Wikipedia">
            <a:extLst>
              <a:ext uri="{FF2B5EF4-FFF2-40B4-BE49-F238E27FC236}">
                <a16:creationId xmlns:a16="http://schemas.microsoft.com/office/drawing/2014/main" id="{A5724FEE-9AE6-CD90-D00B-E0F24717B0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55690" y="0"/>
            <a:ext cx="1188310" cy="17669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0676681"/>
      </p:ext>
    </p:extLst>
  </p:cSld>
  <p:clrMapOvr>
    <a:masterClrMapping/>
  </p:clrMapOvr>
  <p:transition>
    <p:wipe dir="r"/>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203FBD-BEF5-0D8F-0179-C8EEF72488F8}"/>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26F7F772-A6B9-9ECC-AF58-3B10CD0A0A05}"/>
                  </a:ext>
                </a:extLst>
              </p:cNvPr>
              <p:cNvSpPr>
                <a:spLocks noGrp="1"/>
              </p:cNvSpPr>
              <p:nvPr>
                <p:ph type="title"/>
              </p:nvPr>
            </p:nvSpPr>
            <p:spPr>
              <a:xfrm>
                <a:off x="304799" y="304655"/>
                <a:ext cx="8392313" cy="535531"/>
              </a:xfrm>
            </p:spPr>
            <p:txBody>
              <a:bodyPr/>
              <a:lstStyle/>
              <a:p>
                <a:r>
                  <a:rPr lang="en-US" dirty="0"/>
                  <a:t>Fuel rack limiter </a:t>
                </a:r>
                <a:r>
                  <a:rPr lang="en-US" altLang="ko-KR" dirty="0"/>
                  <a:t>(</a:t>
                </a:r>
                <a14:m>
                  <m:oMath xmlns:m="http://schemas.openxmlformats.org/officeDocument/2006/math">
                    <m:r>
                      <a:rPr lang="en-US" altLang="ko-KR" i="1">
                        <a:latin typeface="Cambria Math" panose="02040503050406030204" pitchFamily="18" charset="0"/>
                        <a:ea typeface="Cambria Math" panose="02040503050406030204" pitchFamily="18" charset="0"/>
                      </a:rPr>
                      <m:t>≈</m:t>
                    </m:r>
                  </m:oMath>
                </a14:m>
                <a:r>
                  <a:rPr lang="en-US" altLang="ko-KR" dirty="0"/>
                  <a:t> Lambda cylinder)</a:t>
                </a:r>
                <a:endParaRPr lang="en-US" dirty="0"/>
              </a:p>
            </p:txBody>
          </p:sp>
        </mc:Choice>
        <mc:Fallback xmlns="">
          <p:sp>
            <p:nvSpPr>
              <p:cNvPr id="2" name="Title 1">
                <a:extLst>
                  <a:ext uri="{FF2B5EF4-FFF2-40B4-BE49-F238E27FC236}">
                    <a16:creationId xmlns:a16="http://schemas.microsoft.com/office/drawing/2014/main" id="{26F7F772-A6B9-9ECC-AF58-3B10CD0A0A05}"/>
                  </a:ext>
                </a:extLst>
              </p:cNvPr>
              <p:cNvSpPr>
                <a:spLocks noGrp="1" noRot="1" noChangeAspect="1" noMove="1" noResize="1" noEditPoints="1" noAdjustHandles="1" noChangeArrowheads="1" noChangeShapeType="1" noTextEdit="1"/>
              </p:cNvSpPr>
              <p:nvPr>
                <p:ph type="title"/>
              </p:nvPr>
            </p:nvSpPr>
            <p:spPr>
              <a:xfrm>
                <a:off x="304799" y="304655"/>
                <a:ext cx="8392313" cy="535531"/>
              </a:xfrm>
              <a:blipFill>
                <a:blip r:embed="rId3"/>
                <a:stretch>
                  <a:fillRect l="-1816" t="-21591" b="-38636"/>
                </a:stretch>
              </a:blipFill>
            </p:spPr>
            <p:txBody>
              <a:bodyPr/>
              <a:lstStyle/>
              <a:p>
                <a:r>
                  <a:rPr lang="ko-KR" altLang="en-US">
                    <a:noFill/>
                  </a:rPr>
                  <a:t> </a:t>
                </a:r>
              </a:p>
            </p:txBody>
          </p:sp>
        </mc:Fallback>
      </mc:AlternateContent>
      <p:pic>
        <p:nvPicPr>
          <p:cNvPr id="4" name="그림 3">
            <a:extLst>
              <a:ext uri="{FF2B5EF4-FFF2-40B4-BE49-F238E27FC236}">
                <a16:creationId xmlns:a16="http://schemas.microsoft.com/office/drawing/2014/main" id="{DF6EAFFE-180F-4DA7-DAE3-A270BF406189}"/>
              </a:ext>
            </a:extLst>
          </p:cNvPr>
          <p:cNvPicPr>
            <a:picLocks noChangeAspect="1"/>
          </p:cNvPicPr>
          <p:nvPr/>
        </p:nvPicPr>
        <p:blipFill>
          <a:blip r:embed="rId4"/>
          <a:stretch>
            <a:fillRect/>
          </a:stretch>
        </p:blipFill>
        <p:spPr>
          <a:xfrm>
            <a:off x="425898" y="1251921"/>
            <a:ext cx="4961442" cy="3077490"/>
          </a:xfrm>
          <a:prstGeom prst="rect">
            <a:avLst/>
          </a:prstGeom>
        </p:spPr>
      </p:pic>
      <p:sp>
        <p:nvSpPr>
          <p:cNvPr id="6" name="Text Placeholder 2">
            <a:extLst>
              <a:ext uri="{FF2B5EF4-FFF2-40B4-BE49-F238E27FC236}">
                <a16:creationId xmlns:a16="http://schemas.microsoft.com/office/drawing/2014/main" id="{251BAB86-184B-D9AF-EF2B-3BD7E0ABB4D1}"/>
              </a:ext>
            </a:extLst>
          </p:cNvPr>
          <p:cNvSpPr>
            <a:spLocks noGrp="1"/>
          </p:cNvSpPr>
          <p:nvPr>
            <p:ph type="body" sz="quarter" idx="10"/>
          </p:nvPr>
        </p:nvSpPr>
        <p:spPr>
          <a:xfrm>
            <a:off x="5600700" y="1251921"/>
            <a:ext cx="3304428" cy="3170116"/>
          </a:xfrm>
        </p:spPr>
        <p:txBody>
          <a:bodyPr>
            <a:normAutofit/>
          </a:bodyPr>
          <a:lstStyle/>
          <a:p>
            <a:pPr marL="0" indent="0">
              <a:spcAft>
                <a:spcPts val="1000"/>
              </a:spcAft>
              <a:buNone/>
            </a:pPr>
            <a:r>
              <a:rPr lang="en-US" altLang="ko-KR" sz="1600" dirty="0"/>
              <a:t>The fuel limiter piston is used for starting limiter to avoid excessive fuel injected into cylinder during starting period to avoid heavy smoke.  </a:t>
            </a:r>
          </a:p>
          <a:p>
            <a:pPr marL="0" indent="0">
              <a:spcAft>
                <a:spcPts val="1000"/>
              </a:spcAft>
              <a:buNone/>
            </a:pPr>
            <a:endParaRPr lang="en-US" altLang="ko-KR" sz="1600" dirty="0"/>
          </a:p>
          <a:p>
            <a:pPr marL="0" indent="0">
              <a:spcAft>
                <a:spcPts val="1000"/>
              </a:spcAft>
              <a:buNone/>
            </a:pPr>
            <a:r>
              <a:rPr lang="en-US" altLang="ko-KR" sz="1600" dirty="0"/>
              <a:t>During starting period, the engine automation system activate starting solenoid valve to supply compressed air to push the fuel limiter piston as shown in fig 5.</a:t>
            </a:r>
          </a:p>
        </p:txBody>
      </p:sp>
    </p:spTree>
    <p:extLst>
      <p:ext uri="{BB962C8B-B14F-4D97-AF65-F5344CB8AC3E}">
        <p14:creationId xmlns:p14="http://schemas.microsoft.com/office/powerpoint/2010/main" val="3689419814"/>
      </p:ext>
    </p:extLst>
  </p:cSld>
  <p:clrMapOvr>
    <a:masterClrMapping/>
  </p:clrMapOvr>
  <p:transition>
    <p:wipe dir="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8A6726-C009-B959-0087-F077C54BACC0}"/>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72020529-9B57-E06D-FA03-1B351882E25C}"/>
                  </a:ext>
                </a:extLst>
              </p:cNvPr>
              <p:cNvSpPr>
                <a:spLocks noGrp="1"/>
              </p:cNvSpPr>
              <p:nvPr>
                <p:ph type="title"/>
              </p:nvPr>
            </p:nvSpPr>
            <p:spPr>
              <a:xfrm>
                <a:off x="304799" y="304655"/>
                <a:ext cx="8392313" cy="535531"/>
              </a:xfrm>
            </p:spPr>
            <p:txBody>
              <a:bodyPr/>
              <a:lstStyle/>
              <a:p>
                <a:r>
                  <a:rPr lang="en-US" dirty="0"/>
                  <a:t>Fuel rack limiter </a:t>
                </a:r>
                <a:r>
                  <a:rPr lang="en-US" altLang="ko-KR" dirty="0"/>
                  <a:t>(</a:t>
                </a:r>
                <a14:m>
                  <m:oMath xmlns:m="http://schemas.openxmlformats.org/officeDocument/2006/math">
                    <m:r>
                      <a:rPr lang="en-US" altLang="ko-KR" i="1">
                        <a:latin typeface="Cambria Math" panose="02040503050406030204" pitchFamily="18" charset="0"/>
                        <a:ea typeface="Cambria Math" panose="02040503050406030204" pitchFamily="18" charset="0"/>
                      </a:rPr>
                      <m:t>≈</m:t>
                    </m:r>
                  </m:oMath>
                </a14:m>
                <a:r>
                  <a:rPr lang="en-US" altLang="ko-KR" dirty="0"/>
                  <a:t> Lambda cylinder)</a:t>
                </a:r>
                <a:endParaRPr lang="en-US" dirty="0"/>
              </a:p>
            </p:txBody>
          </p:sp>
        </mc:Choice>
        <mc:Fallback xmlns="">
          <p:sp>
            <p:nvSpPr>
              <p:cNvPr id="2" name="Title 1">
                <a:extLst>
                  <a:ext uri="{FF2B5EF4-FFF2-40B4-BE49-F238E27FC236}">
                    <a16:creationId xmlns:a16="http://schemas.microsoft.com/office/drawing/2014/main" id="{72020529-9B57-E06D-FA03-1B351882E25C}"/>
                  </a:ext>
                </a:extLst>
              </p:cNvPr>
              <p:cNvSpPr>
                <a:spLocks noGrp="1" noRot="1" noChangeAspect="1" noMove="1" noResize="1" noEditPoints="1" noAdjustHandles="1" noChangeArrowheads="1" noChangeShapeType="1" noTextEdit="1"/>
              </p:cNvSpPr>
              <p:nvPr>
                <p:ph type="title"/>
              </p:nvPr>
            </p:nvSpPr>
            <p:spPr>
              <a:xfrm>
                <a:off x="304799" y="304655"/>
                <a:ext cx="8392313" cy="535531"/>
              </a:xfrm>
              <a:blipFill>
                <a:blip r:embed="rId3"/>
                <a:stretch>
                  <a:fillRect l="-1816" t="-21591" b="-38636"/>
                </a:stretch>
              </a:blipFill>
            </p:spPr>
            <p:txBody>
              <a:bodyPr/>
              <a:lstStyle/>
              <a:p>
                <a:r>
                  <a:rPr lang="ko-KR" altLang="en-US">
                    <a:noFill/>
                  </a:rPr>
                  <a:t> </a:t>
                </a:r>
              </a:p>
            </p:txBody>
          </p:sp>
        </mc:Fallback>
      </mc:AlternateContent>
      <p:pic>
        <p:nvPicPr>
          <p:cNvPr id="8" name="그림 7">
            <a:extLst>
              <a:ext uri="{FF2B5EF4-FFF2-40B4-BE49-F238E27FC236}">
                <a16:creationId xmlns:a16="http://schemas.microsoft.com/office/drawing/2014/main" id="{12057734-EB95-DFE9-BE87-FA60CFD0D631}"/>
              </a:ext>
            </a:extLst>
          </p:cNvPr>
          <p:cNvPicPr>
            <a:picLocks noChangeAspect="1"/>
          </p:cNvPicPr>
          <p:nvPr/>
        </p:nvPicPr>
        <p:blipFill>
          <a:blip r:embed="rId4"/>
          <a:stretch>
            <a:fillRect/>
          </a:stretch>
        </p:blipFill>
        <p:spPr>
          <a:xfrm>
            <a:off x="786652" y="1127833"/>
            <a:ext cx="5715003" cy="3490684"/>
          </a:xfrm>
          <a:prstGeom prst="rect">
            <a:avLst/>
          </a:prstGeom>
        </p:spPr>
      </p:pic>
      <p:cxnSp>
        <p:nvCxnSpPr>
          <p:cNvPr id="10" name="직선 화살표 연결선 9">
            <a:extLst>
              <a:ext uri="{FF2B5EF4-FFF2-40B4-BE49-F238E27FC236}">
                <a16:creationId xmlns:a16="http://schemas.microsoft.com/office/drawing/2014/main" id="{9B8A6FBD-BAED-7DEC-F8B5-B3EAFAD1E497}"/>
              </a:ext>
            </a:extLst>
          </p:cNvPr>
          <p:cNvCxnSpPr>
            <a:cxnSpLocks/>
          </p:cNvCxnSpPr>
          <p:nvPr/>
        </p:nvCxnSpPr>
        <p:spPr>
          <a:xfrm flipH="1">
            <a:off x="5036161" y="1394604"/>
            <a:ext cx="679077" cy="1122828"/>
          </a:xfrm>
          <a:prstGeom prst="straightConnector1">
            <a:avLst/>
          </a:prstGeom>
          <a:ln w="19050" cap="flat" cmpd="sng" algn="ctr">
            <a:solidFill>
              <a:srgbClr val="FF000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AEA46837-7A9F-F799-4296-C04DF8D44E8E}"/>
              </a:ext>
            </a:extLst>
          </p:cNvPr>
          <p:cNvSpPr txBox="1"/>
          <p:nvPr/>
        </p:nvSpPr>
        <p:spPr>
          <a:xfrm>
            <a:off x="5061495" y="1103517"/>
            <a:ext cx="1307485" cy="272382"/>
          </a:xfrm>
          <a:prstGeom prst="rect">
            <a:avLst/>
          </a:prstGeom>
          <a:noFill/>
        </p:spPr>
        <p:txBody>
          <a:bodyPr wrap="square" rtlCol="0">
            <a:spAutoFit/>
          </a:bodyPr>
          <a:lstStyle/>
          <a:p>
            <a:pPr>
              <a:lnSpc>
                <a:spcPct val="90000"/>
              </a:lnSpc>
            </a:pPr>
            <a:r>
              <a:rPr lang="en-US" altLang="ko-KR" sz="1300" dirty="0">
                <a:solidFill>
                  <a:srgbClr val="000000"/>
                </a:solidFill>
                <a:latin typeface="Calibri" panose="020F0502020204030204" pitchFamily="34" charset="0"/>
              </a:rPr>
              <a:t>Fuel rack limiter</a:t>
            </a:r>
            <a:endParaRPr lang="ko-KR" altLang="en-US" sz="1300" dirty="0">
              <a:solidFill>
                <a:srgbClr val="000000"/>
              </a:solidFill>
              <a:latin typeface="Calibri" panose="020F0502020204030204" pitchFamily="34" charset="0"/>
            </a:endParaRPr>
          </a:p>
        </p:txBody>
      </p:sp>
    </p:spTree>
    <p:extLst>
      <p:ext uri="{BB962C8B-B14F-4D97-AF65-F5344CB8AC3E}">
        <p14:creationId xmlns:p14="http://schemas.microsoft.com/office/powerpoint/2010/main" val="2490647912"/>
      </p:ext>
    </p:extLst>
  </p:cSld>
  <p:clrMapOvr>
    <a:masterClrMapping/>
  </p:clrMapOvr>
  <p:transition>
    <p:wipe dir="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C5EB72-85A9-3B1F-1955-8A64EEA5EC6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3DB4D2C-4843-CAF2-5F76-5FDC47D3D41E}"/>
              </a:ext>
            </a:extLst>
          </p:cNvPr>
          <p:cNvSpPr>
            <a:spLocks noGrp="1"/>
          </p:cNvSpPr>
          <p:nvPr>
            <p:ph type="title"/>
          </p:nvPr>
        </p:nvSpPr>
        <p:spPr>
          <a:xfrm>
            <a:off x="304799" y="304655"/>
            <a:ext cx="8392313" cy="535531"/>
          </a:xfrm>
        </p:spPr>
        <p:txBody>
          <a:bodyPr/>
          <a:lstStyle/>
          <a:p>
            <a:r>
              <a:rPr lang="en-US" dirty="0" err="1"/>
              <a:t>Govenor</a:t>
            </a:r>
            <a:endParaRPr lang="en-US" dirty="0"/>
          </a:p>
        </p:txBody>
      </p:sp>
      <p:sp>
        <p:nvSpPr>
          <p:cNvPr id="3" name="Text Placeholder 2">
            <a:extLst>
              <a:ext uri="{FF2B5EF4-FFF2-40B4-BE49-F238E27FC236}">
                <a16:creationId xmlns:a16="http://schemas.microsoft.com/office/drawing/2014/main" id="{B80A94A0-5DB0-8A17-5BDD-A405A610635C}"/>
              </a:ext>
            </a:extLst>
          </p:cNvPr>
          <p:cNvSpPr>
            <a:spLocks noGrp="1"/>
          </p:cNvSpPr>
          <p:nvPr>
            <p:ph type="body" sz="quarter" idx="10"/>
          </p:nvPr>
        </p:nvSpPr>
        <p:spPr>
          <a:xfrm>
            <a:off x="304800" y="1101144"/>
            <a:ext cx="5962650" cy="3528811"/>
          </a:xfrm>
        </p:spPr>
        <p:txBody>
          <a:bodyPr>
            <a:normAutofit/>
          </a:bodyPr>
          <a:lstStyle/>
          <a:p>
            <a:pPr marL="0" indent="0">
              <a:spcAft>
                <a:spcPts val="1000"/>
              </a:spcAft>
              <a:buNone/>
            </a:pPr>
            <a:r>
              <a:rPr lang="en-US" altLang="ko-KR" sz="1600" dirty="0"/>
              <a:t>Most of the governors installed in G/E use Woodward products.</a:t>
            </a:r>
          </a:p>
          <a:p>
            <a:pPr marL="0" indent="0">
              <a:spcAft>
                <a:spcPts val="1000"/>
              </a:spcAft>
              <a:buNone/>
            </a:pPr>
            <a:r>
              <a:rPr lang="en-US" sz="1600" dirty="0">
                <a:solidFill>
                  <a:srgbClr val="000000"/>
                </a:solidFill>
              </a:rPr>
              <a:t>Woodward hydraulic-mechanical and electronic governors provide reliable and precise control of engine speed and output in every type of engine application.</a:t>
            </a:r>
          </a:p>
          <a:p>
            <a:pPr marL="0" indent="0">
              <a:spcAft>
                <a:spcPts val="1000"/>
              </a:spcAft>
              <a:buNone/>
            </a:pPr>
            <a:r>
              <a:rPr lang="en-US" sz="1600" dirty="0">
                <a:solidFill>
                  <a:srgbClr val="000000"/>
                </a:solidFill>
              </a:rPr>
              <a:t>The main purpose of the governor is to control the amount of oil injected into the engine cylinder by adjusting the fuel rack of the fuel injection pump connected to the governor linkage assembly to maintain a constant RPM of the G/E.</a:t>
            </a:r>
          </a:p>
        </p:txBody>
      </p:sp>
      <p:pic>
        <p:nvPicPr>
          <p:cNvPr id="10242" name="Picture 2">
            <a:extLst>
              <a:ext uri="{FF2B5EF4-FFF2-40B4-BE49-F238E27FC236}">
                <a16:creationId xmlns:a16="http://schemas.microsoft.com/office/drawing/2014/main" id="{8804FE69-12C2-91A7-7130-359B5286DD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350" y="3216592"/>
            <a:ext cx="2569210" cy="1926908"/>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a:extLst>
              <a:ext uri="{FF2B5EF4-FFF2-40B4-BE49-F238E27FC236}">
                <a16:creationId xmlns:a16="http://schemas.microsoft.com/office/drawing/2014/main" id="{3C0B25B7-4136-24B7-EAE5-811F0DB0321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23920" y="3070858"/>
            <a:ext cx="2763522" cy="2072642"/>
          </a:xfrm>
          <a:prstGeom prst="rect">
            <a:avLst/>
          </a:prstGeom>
          <a:noFill/>
          <a:extLst>
            <a:ext uri="{909E8E84-426E-40DD-AFC4-6F175D3DCCD1}">
              <a14:hiddenFill xmlns:a14="http://schemas.microsoft.com/office/drawing/2010/main">
                <a:solidFill>
                  <a:srgbClr val="FFFFFF"/>
                </a:solidFill>
              </a14:hiddenFill>
            </a:ext>
          </a:extLst>
        </p:spPr>
      </p:pic>
      <p:pic>
        <p:nvPicPr>
          <p:cNvPr id="5" name="그림 4">
            <a:extLst>
              <a:ext uri="{FF2B5EF4-FFF2-40B4-BE49-F238E27FC236}">
                <a16:creationId xmlns:a16="http://schemas.microsoft.com/office/drawing/2014/main" id="{9C7B3E6C-B301-91EF-8204-947CFD82584F}"/>
              </a:ext>
            </a:extLst>
          </p:cNvPr>
          <p:cNvPicPr>
            <a:picLocks noChangeAspect="1"/>
          </p:cNvPicPr>
          <p:nvPr/>
        </p:nvPicPr>
        <p:blipFill>
          <a:blip r:embed="rId5"/>
          <a:stretch>
            <a:fillRect/>
          </a:stretch>
        </p:blipFill>
        <p:spPr>
          <a:xfrm>
            <a:off x="6350000" y="0"/>
            <a:ext cx="2491882" cy="5143500"/>
          </a:xfrm>
          <a:prstGeom prst="rect">
            <a:avLst/>
          </a:prstGeom>
        </p:spPr>
      </p:pic>
    </p:spTree>
    <p:extLst>
      <p:ext uri="{BB962C8B-B14F-4D97-AF65-F5344CB8AC3E}">
        <p14:creationId xmlns:p14="http://schemas.microsoft.com/office/powerpoint/2010/main" val="1955799295"/>
      </p:ext>
    </p:extLst>
  </p:cSld>
  <p:clrMapOvr>
    <a:masterClrMapping/>
  </p:clrMapOvr>
  <p:transition>
    <p:wipe dir="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D2FB49-1936-9831-A5D6-FDE789506769}"/>
            </a:ext>
          </a:extLst>
        </p:cNvPr>
        <p:cNvGrpSpPr/>
        <p:nvPr/>
      </p:nvGrpSpPr>
      <p:grpSpPr>
        <a:xfrm>
          <a:off x="0" y="0"/>
          <a:ext cx="0" cy="0"/>
          <a:chOff x="0" y="0"/>
          <a:chExt cx="0" cy="0"/>
        </a:xfrm>
      </p:grpSpPr>
      <p:pic>
        <p:nvPicPr>
          <p:cNvPr id="14" name="그림 13">
            <a:extLst>
              <a:ext uri="{FF2B5EF4-FFF2-40B4-BE49-F238E27FC236}">
                <a16:creationId xmlns:a16="http://schemas.microsoft.com/office/drawing/2014/main" id="{9B954BDB-D697-CACA-3242-78418DF80AC8}"/>
              </a:ext>
            </a:extLst>
          </p:cNvPr>
          <p:cNvPicPr>
            <a:picLocks noChangeAspect="1"/>
          </p:cNvPicPr>
          <p:nvPr/>
        </p:nvPicPr>
        <p:blipFill>
          <a:blip r:embed="rId3"/>
          <a:stretch>
            <a:fillRect/>
          </a:stretch>
        </p:blipFill>
        <p:spPr>
          <a:xfrm rot="10800000">
            <a:off x="242632" y="2909200"/>
            <a:ext cx="884517" cy="1009154"/>
          </a:xfrm>
          <a:prstGeom prst="rect">
            <a:avLst/>
          </a:prstGeom>
        </p:spPr>
      </p:pic>
      <p:sp>
        <p:nvSpPr>
          <p:cNvPr id="2" name="Title 1">
            <a:extLst>
              <a:ext uri="{FF2B5EF4-FFF2-40B4-BE49-F238E27FC236}">
                <a16:creationId xmlns:a16="http://schemas.microsoft.com/office/drawing/2014/main" id="{3A2F9ECE-3D17-1F25-B672-F642DFAC3CA7}"/>
              </a:ext>
            </a:extLst>
          </p:cNvPr>
          <p:cNvSpPr>
            <a:spLocks noGrp="1"/>
          </p:cNvSpPr>
          <p:nvPr>
            <p:ph type="title"/>
          </p:nvPr>
        </p:nvSpPr>
        <p:spPr>
          <a:xfrm>
            <a:off x="304799" y="304655"/>
            <a:ext cx="8392313" cy="535531"/>
          </a:xfrm>
        </p:spPr>
        <p:txBody>
          <a:bodyPr/>
          <a:lstStyle/>
          <a:p>
            <a:r>
              <a:rPr lang="en-US" altLang="ko-KR" dirty="0"/>
              <a:t>Fuel oil high pressure pipe</a:t>
            </a:r>
            <a:endParaRPr lang="en-US" dirty="0"/>
          </a:p>
        </p:txBody>
      </p:sp>
      <p:sp>
        <p:nvSpPr>
          <p:cNvPr id="3" name="Text Placeholder 2">
            <a:extLst>
              <a:ext uri="{FF2B5EF4-FFF2-40B4-BE49-F238E27FC236}">
                <a16:creationId xmlns:a16="http://schemas.microsoft.com/office/drawing/2014/main" id="{EF9D5443-6250-54F8-2632-96832BFB54AA}"/>
              </a:ext>
            </a:extLst>
          </p:cNvPr>
          <p:cNvSpPr>
            <a:spLocks noGrp="1"/>
          </p:cNvSpPr>
          <p:nvPr>
            <p:ph type="body" sz="quarter" idx="10"/>
          </p:nvPr>
        </p:nvSpPr>
        <p:spPr>
          <a:xfrm>
            <a:off x="304800" y="1101144"/>
            <a:ext cx="8534400" cy="3528811"/>
          </a:xfrm>
        </p:spPr>
        <p:txBody>
          <a:bodyPr>
            <a:normAutofit/>
          </a:bodyPr>
          <a:lstStyle/>
          <a:p>
            <a:pPr marL="0" indent="0">
              <a:spcAft>
                <a:spcPts val="1000"/>
              </a:spcAft>
              <a:buNone/>
            </a:pPr>
            <a:r>
              <a:rPr lang="en-US" altLang="ko-KR" sz="1600" dirty="0"/>
              <a:t>The connection between injection pump and fuel injector is a shielded high pressure pipe. The high pressure pipe is equipped with connection tapers matching to similar taper facings on the threaded connectors on the injection pump and the fuel injector.</a:t>
            </a:r>
            <a:endParaRPr lang="en-US" sz="1600" dirty="0">
              <a:solidFill>
                <a:srgbClr val="000000"/>
              </a:solidFill>
            </a:endParaRPr>
          </a:p>
        </p:txBody>
      </p:sp>
      <p:pic>
        <p:nvPicPr>
          <p:cNvPr id="5" name="그림 4">
            <a:extLst>
              <a:ext uri="{FF2B5EF4-FFF2-40B4-BE49-F238E27FC236}">
                <a16:creationId xmlns:a16="http://schemas.microsoft.com/office/drawing/2014/main" id="{A978CCB8-3A92-55C9-8EE9-236DBCCC5D22}"/>
              </a:ext>
            </a:extLst>
          </p:cNvPr>
          <p:cNvPicPr>
            <a:picLocks noChangeAspect="1"/>
          </p:cNvPicPr>
          <p:nvPr/>
        </p:nvPicPr>
        <p:blipFill>
          <a:blip r:embed="rId4"/>
          <a:stretch>
            <a:fillRect/>
          </a:stretch>
        </p:blipFill>
        <p:spPr>
          <a:xfrm rot="16200000" flipV="1">
            <a:off x="6222224" y="1537156"/>
            <a:ext cx="1750226" cy="2886826"/>
          </a:xfrm>
          <a:prstGeom prst="rect">
            <a:avLst/>
          </a:prstGeom>
        </p:spPr>
      </p:pic>
      <p:pic>
        <p:nvPicPr>
          <p:cNvPr id="7" name="그림 6">
            <a:extLst>
              <a:ext uri="{FF2B5EF4-FFF2-40B4-BE49-F238E27FC236}">
                <a16:creationId xmlns:a16="http://schemas.microsoft.com/office/drawing/2014/main" id="{A2458653-1532-81AD-440C-CDFA84808932}"/>
              </a:ext>
            </a:extLst>
          </p:cNvPr>
          <p:cNvPicPr>
            <a:picLocks noChangeAspect="1"/>
          </p:cNvPicPr>
          <p:nvPr/>
        </p:nvPicPr>
        <p:blipFill>
          <a:blip r:embed="rId5"/>
          <a:stretch>
            <a:fillRect/>
          </a:stretch>
        </p:blipFill>
        <p:spPr>
          <a:xfrm>
            <a:off x="1070528" y="2388119"/>
            <a:ext cx="3882472" cy="1913265"/>
          </a:xfrm>
          <a:prstGeom prst="rect">
            <a:avLst/>
          </a:prstGeom>
        </p:spPr>
      </p:pic>
      <p:pic>
        <p:nvPicPr>
          <p:cNvPr id="8" name="그림 7">
            <a:extLst>
              <a:ext uri="{FF2B5EF4-FFF2-40B4-BE49-F238E27FC236}">
                <a16:creationId xmlns:a16="http://schemas.microsoft.com/office/drawing/2014/main" id="{0F5D6A4C-B13E-BA82-2AA3-E0233E1F4286}"/>
              </a:ext>
            </a:extLst>
          </p:cNvPr>
          <p:cNvPicPr>
            <a:picLocks noChangeAspect="1"/>
          </p:cNvPicPr>
          <p:nvPr/>
        </p:nvPicPr>
        <p:blipFill>
          <a:blip r:embed="rId6"/>
          <a:stretch>
            <a:fillRect/>
          </a:stretch>
        </p:blipFill>
        <p:spPr>
          <a:xfrm flipH="1">
            <a:off x="4939884" y="2980568"/>
            <a:ext cx="2162089" cy="2162089"/>
          </a:xfrm>
          <a:prstGeom prst="rect">
            <a:avLst/>
          </a:prstGeom>
        </p:spPr>
      </p:pic>
      <p:sp>
        <p:nvSpPr>
          <p:cNvPr id="9" name="액자 8">
            <a:extLst>
              <a:ext uri="{FF2B5EF4-FFF2-40B4-BE49-F238E27FC236}">
                <a16:creationId xmlns:a16="http://schemas.microsoft.com/office/drawing/2014/main" id="{7731D521-395E-71E9-1899-2AF74A64E2C8}"/>
              </a:ext>
            </a:extLst>
          </p:cNvPr>
          <p:cNvSpPr/>
          <p:nvPr/>
        </p:nvSpPr>
        <p:spPr>
          <a:xfrm>
            <a:off x="5596774" y="2073704"/>
            <a:ext cx="2212473" cy="894163"/>
          </a:xfrm>
          <a:prstGeom prst="frame">
            <a:avLst>
              <a:gd name="adj1" fmla="val 1167"/>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ko-KR" altLang="en-US">
              <a:solidFill>
                <a:schemeClr val="tx1"/>
              </a:solidFill>
            </a:endParaRPr>
          </a:p>
        </p:txBody>
      </p:sp>
      <p:sp>
        <p:nvSpPr>
          <p:cNvPr id="10" name="액자 9">
            <a:extLst>
              <a:ext uri="{FF2B5EF4-FFF2-40B4-BE49-F238E27FC236}">
                <a16:creationId xmlns:a16="http://schemas.microsoft.com/office/drawing/2014/main" id="{60C059E9-1814-3822-9C84-28772B85283D}"/>
              </a:ext>
            </a:extLst>
          </p:cNvPr>
          <p:cNvSpPr/>
          <p:nvPr/>
        </p:nvSpPr>
        <p:spPr>
          <a:xfrm>
            <a:off x="2677923" y="3086101"/>
            <a:ext cx="1697228" cy="292100"/>
          </a:xfrm>
          <a:prstGeom prst="frame">
            <a:avLst>
              <a:gd name="adj1" fmla="val 1877"/>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ko-KR" altLang="en-US">
              <a:solidFill>
                <a:schemeClr val="tx1"/>
              </a:solidFill>
            </a:endParaRPr>
          </a:p>
        </p:txBody>
      </p:sp>
      <p:pic>
        <p:nvPicPr>
          <p:cNvPr id="12" name="그림 11">
            <a:extLst>
              <a:ext uri="{FF2B5EF4-FFF2-40B4-BE49-F238E27FC236}">
                <a16:creationId xmlns:a16="http://schemas.microsoft.com/office/drawing/2014/main" id="{6D1ECB4D-CD7C-C467-1DDD-EC561BF4D9BB}"/>
              </a:ext>
            </a:extLst>
          </p:cNvPr>
          <p:cNvPicPr>
            <a:picLocks noChangeAspect="1"/>
          </p:cNvPicPr>
          <p:nvPr/>
        </p:nvPicPr>
        <p:blipFill>
          <a:blip r:embed="rId7"/>
          <a:stretch>
            <a:fillRect/>
          </a:stretch>
        </p:blipFill>
        <p:spPr>
          <a:xfrm>
            <a:off x="560499" y="3994970"/>
            <a:ext cx="218235" cy="1100269"/>
          </a:xfrm>
          <a:prstGeom prst="rect">
            <a:avLst/>
          </a:prstGeom>
        </p:spPr>
      </p:pic>
      <p:cxnSp>
        <p:nvCxnSpPr>
          <p:cNvPr id="13" name="직선 화살표 연결선 12">
            <a:extLst>
              <a:ext uri="{FF2B5EF4-FFF2-40B4-BE49-F238E27FC236}">
                <a16:creationId xmlns:a16="http://schemas.microsoft.com/office/drawing/2014/main" id="{8AE4D8F4-617F-919B-0BED-9805A5412BED}"/>
              </a:ext>
            </a:extLst>
          </p:cNvPr>
          <p:cNvCxnSpPr>
            <a:cxnSpLocks/>
            <a:stCxn id="9" idx="1"/>
          </p:cNvCxnSpPr>
          <p:nvPr/>
        </p:nvCxnSpPr>
        <p:spPr>
          <a:xfrm flipH="1">
            <a:off x="4375151" y="2520786"/>
            <a:ext cx="1221623" cy="565315"/>
          </a:xfrm>
          <a:prstGeom prst="straightConnector1">
            <a:avLst/>
          </a:prstGeom>
          <a:ln w="19050" cap="flat" cmpd="sng" algn="ctr">
            <a:solidFill>
              <a:srgbClr val="FF000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C83EA7C1-0D7F-A888-F88F-566930041E15}"/>
              </a:ext>
            </a:extLst>
          </p:cNvPr>
          <p:cNvSpPr txBox="1"/>
          <p:nvPr/>
        </p:nvSpPr>
        <p:spPr>
          <a:xfrm>
            <a:off x="4152480" y="4873049"/>
            <a:ext cx="1666964" cy="286232"/>
          </a:xfrm>
          <a:prstGeom prst="rect">
            <a:avLst/>
          </a:prstGeom>
          <a:noFill/>
        </p:spPr>
        <p:txBody>
          <a:bodyPr wrap="square" rtlCol="0">
            <a:spAutoFit/>
          </a:bodyPr>
          <a:lstStyle/>
          <a:p>
            <a:pPr>
              <a:lnSpc>
                <a:spcPct val="90000"/>
              </a:lnSpc>
            </a:pPr>
            <a:r>
              <a:rPr lang="en-US" altLang="ko-KR" sz="1400" dirty="0">
                <a:solidFill>
                  <a:srgbClr val="000000"/>
                </a:solidFill>
                <a:latin typeface="Calibri" panose="020F0502020204030204" pitchFamily="34" charset="0"/>
              </a:rPr>
              <a:t>Fuel injection pump</a:t>
            </a:r>
            <a:endParaRPr lang="ko-KR" altLang="en-US" sz="1400" dirty="0">
              <a:solidFill>
                <a:srgbClr val="000000"/>
              </a:solidFill>
              <a:latin typeface="Calibri" panose="020F0502020204030204" pitchFamily="34" charset="0"/>
            </a:endParaRPr>
          </a:p>
        </p:txBody>
      </p:sp>
      <p:sp>
        <p:nvSpPr>
          <p:cNvPr id="17" name="TextBox 16">
            <a:extLst>
              <a:ext uri="{FF2B5EF4-FFF2-40B4-BE49-F238E27FC236}">
                <a16:creationId xmlns:a16="http://schemas.microsoft.com/office/drawing/2014/main" id="{E6362B8A-5F70-0056-8CDE-463557740775}"/>
              </a:ext>
            </a:extLst>
          </p:cNvPr>
          <p:cNvSpPr txBox="1"/>
          <p:nvPr/>
        </p:nvSpPr>
        <p:spPr>
          <a:xfrm>
            <a:off x="7921683" y="1916399"/>
            <a:ext cx="1352434" cy="480131"/>
          </a:xfrm>
          <a:prstGeom prst="rect">
            <a:avLst/>
          </a:prstGeom>
          <a:noFill/>
        </p:spPr>
        <p:txBody>
          <a:bodyPr wrap="square" rtlCol="0">
            <a:spAutoFit/>
          </a:bodyPr>
          <a:lstStyle/>
          <a:p>
            <a:pPr>
              <a:lnSpc>
                <a:spcPct val="90000"/>
              </a:lnSpc>
            </a:pPr>
            <a:r>
              <a:rPr lang="en-US" altLang="ko-KR" sz="1400" dirty="0">
                <a:solidFill>
                  <a:srgbClr val="000000"/>
                </a:solidFill>
                <a:latin typeface="Calibri" panose="020F0502020204030204" pitchFamily="34" charset="0"/>
              </a:rPr>
              <a:t>Fuel oil high </a:t>
            </a:r>
          </a:p>
          <a:p>
            <a:pPr>
              <a:lnSpc>
                <a:spcPct val="90000"/>
              </a:lnSpc>
            </a:pPr>
            <a:r>
              <a:rPr lang="en-US" altLang="ko-KR" sz="1400" dirty="0">
                <a:solidFill>
                  <a:srgbClr val="000000"/>
                </a:solidFill>
                <a:latin typeface="Calibri" panose="020F0502020204030204" pitchFamily="34" charset="0"/>
              </a:rPr>
              <a:t>pressure pipe</a:t>
            </a:r>
            <a:endParaRPr lang="ko-KR" altLang="en-US" sz="1400" dirty="0">
              <a:solidFill>
                <a:srgbClr val="000000"/>
              </a:solidFill>
              <a:latin typeface="Calibri" panose="020F0502020204030204" pitchFamily="34" charset="0"/>
            </a:endParaRPr>
          </a:p>
        </p:txBody>
      </p:sp>
      <p:cxnSp>
        <p:nvCxnSpPr>
          <p:cNvPr id="18" name="직선 화살표 연결선 17">
            <a:extLst>
              <a:ext uri="{FF2B5EF4-FFF2-40B4-BE49-F238E27FC236}">
                <a16:creationId xmlns:a16="http://schemas.microsoft.com/office/drawing/2014/main" id="{50A918D5-AAF0-4366-50DA-479CBE6F2A5F}"/>
              </a:ext>
            </a:extLst>
          </p:cNvPr>
          <p:cNvCxnSpPr>
            <a:cxnSpLocks/>
          </p:cNvCxnSpPr>
          <p:nvPr/>
        </p:nvCxnSpPr>
        <p:spPr>
          <a:xfrm flipH="1" flipV="1">
            <a:off x="850900" y="3733800"/>
            <a:ext cx="538513" cy="811305"/>
          </a:xfrm>
          <a:prstGeom prst="straightConnector1">
            <a:avLst/>
          </a:prstGeom>
          <a:ln w="19050" cap="flat" cmpd="sng" algn="ctr">
            <a:solidFill>
              <a:srgbClr val="FF000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sp>
        <p:nvSpPr>
          <p:cNvPr id="21" name="TextBox 20">
            <a:extLst>
              <a:ext uri="{FF2B5EF4-FFF2-40B4-BE49-F238E27FC236}">
                <a16:creationId xmlns:a16="http://schemas.microsoft.com/office/drawing/2014/main" id="{8F655B39-8131-2F16-C207-7D41BB1D7B41}"/>
              </a:ext>
            </a:extLst>
          </p:cNvPr>
          <p:cNvSpPr txBox="1"/>
          <p:nvPr/>
        </p:nvSpPr>
        <p:spPr>
          <a:xfrm>
            <a:off x="1389413" y="4385710"/>
            <a:ext cx="2407887" cy="674031"/>
          </a:xfrm>
          <a:prstGeom prst="rect">
            <a:avLst/>
          </a:prstGeom>
          <a:noFill/>
        </p:spPr>
        <p:txBody>
          <a:bodyPr wrap="square" rtlCol="0">
            <a:spAutoFit/>
          </a:bodyPr>
          <a:lstStyle/>
          <a:p>
            <a:pPr>
              <a:lnSpc>
                <a:spcPct val="90000"/>
              </a:lnSpc>
            </a:pPr>
            <a:r>
              <a:rPr lang="en-US" altLang="ko-KR" sz="1400" dirty="0">
                <a:solidFill>
                  <a:srgbClr val="000000"/>
                </a:solidFill>
                <a:latin typeface="Calibri" panose="020F0502020204030204" pitchFamily="34" charset="0"/>
              </a:rPr>
              <a:t>Fuel oil high pressure pipe is connected to the fuel injection valve</a:t>
            </a:r>
            <a:endParaRPr lang="ko-KR" altLang="en-US" sz="1400" dirty="0">
              <a:solidFill>
                <a:srgbClr val="000000"/>
              </a:solidFill>
              <a:latin typeface="Calibri" panose="020F0502020204030204" pitchFamily="34" charset="0"/>
            </a:endParaRPr>
          </a:p>
        </p:txBody>
      </p:sp>
      <p:sp>
        <p:nvSpPr>
          <p:cNvPr id="22" name="TextBox 21">
            <a:extLst>
              <a:ext uri="{FF2B5EF4-FFF2-40B4-BE49-F238E27FC236}">
                <a16:creationId xmlns:a16="http://schemas.microsoft.com/office/drawing/2014/main" id="{72993233-8CB0-DBD1-34C6-BF41BADDE162}"/>
              </a:ext>
            </a:extLst>
          </p:cNvPr>
          <p:cNvSpPr txBox="1"/>
          <p:nvPr/>
        </p:nvSpPr>
        <p:spPr>
          <a:xfrm>
            <a:off x="168883" y="2510184"/>
            <a:ext cx="1606441" cy="286232"/>
          </a:xfrm>
          <a:prstGeom prst="rect">
            <a:avLst/>
          </a:prstGeom>
          <a:noFill/>
        </p:spPr>
        <p:txBody>
          <a:bodyPr wrap="square" rtlCol="0">
            <a:spAutoFit/>
          </a:bodyPr>
          <a:lstStyle/>
          <a:p>
            <a:pPr>
              <a:lnSpc>
                <a:spcPct val="90000"/>
              </a:lnSpc>
            </a:pPr>
            <a:r>
              <a:rPr lang="en-US" altLang="ko-KR" sz="1400" dirty="0">
                <a:solidFill>
                  <a:srgbClr val="000000"/>
                </a:solidFill>
                <a:latin typeface="Calibri" panose="020F0502020204030204" pitchFamily="34" charset="0"/>
              </a:rPr>
              <a:t>Fuel injection valve</a:t>
            </a:r>
            <a:endParaRPr lang="ko-KR" altLang="en-US" sz="1400" dirty="0">
              <a:solidFill>
                <a:srgbClr val="000000"/>
              </a:solidFill>
              <a:latin typeface="Calibri" panose="020F0502020204030204" pitchFamily="34" charset="0"/>
            </a:endParaRPr>
          </a:p>
        </p:txBody>
      </p:sp>
      <p:cxnSp>
        <p:nvCxnSpPr>
          <p:cNvPr id="23" name="직선 화살표 연결선 22">
            <a:extLst>
              <a:ext uri="{FF2B5EF4-FFF2-40B4-BE49-F238E27FC236}">
                <a16:creationId xmlns:a16="http://schemas.microsoft.com/office/drawing/2014/main" id="{9EB26D5F-02D0-4BDA-F336-EA4336524590}"/>
              </a:ext>
            </a:extLst>
          </p:cNvPr>
          <p:cNvCxnSpPr>
            <a:cxnSpLocks/>
          </p:cNvCxnSpPr>
          <p:nvPr/>
        </p:nvCxnSpPr>
        <p:spPr>
          <a:xfrm flipH="1">
            <a:off x="6139910" y="3378201"/>
            <a:ext cx="1238790" cy="0"/>
          </a:xfrm>
          <a:prstGeom prst="straightConnector1">
            <a:avLst/>
          </a:prstGeom>
          <a:ln w="19050" cap="flat" cmpd="sng" algn="ctr">
            <a:solidFill>
              <a:srgbClr val="FF000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26" name="직선 화살표 연결선 25">
            <a:extLst>
              <a:ext uri="{FF2B5EF4-FFF2-40B4-BE49-F238E27FC236}">
                <a16:creationId xmlns:a16="http://schemas.microsoft.com/office/drawing/2014/main" id="{1D7E2B6C-9857-EE1D-AB05-843AFF898A3F}"/>
              </a:ext>
            </a:extLst>
          </p:cNvPr>
          <p:cNvCxnSpPr>
            <a:cxnSpLocks/>
          </p:cNvCxnSpPr>
          <p:nvPr/>
        </p:nvCxnSpPr>
        <p:spPr>
          <a:xfrm flipH="1">
            <a:off x="8325833" y="2361598"/>
            <a:ext cx="364142" cy="336549"/>
          </a:xfrm>
          <a:prstGeom prst="straightConnector1">
            <a:avLst/>
          </a:prstGeom>
          <a:ln w="19050" cap="flat" cmpd="sng" algn="ctr">
            <a:solidFill>
              <a:srgbClr val="FF000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sp>
        <p:nvSpPr>
          <p:cNvPr id="28" name="TextBox 27">
            <a:extLst>
              <a:ext uri="{FF2B5EF4-FFF2-40B4-BE49-F238E27FC236}">
                <a16:creationId xmlns:a16="http://schemas.microsoft.com/office/drawing/2014/main" id="{89C22FC9-73FF-DA72-67DC-E4617B6BC27D}"/>
              </a:ext>
            </a:extLst>
          </p:cNvPr>
          <p:cNvSpPr txBox="1"/>
          <p:nvPr/>
        </p:nvSpPr>
        <p:spPr>
          <a:xfrm>
            <a:off x="6998997" y="3871074"/>
            <a:ext cx="2162090" cy="674031"/>
          </a:xfrm>
          <a:prstGeom prst="rect">
            <a:avLst/>
          </a:prstGeom>
          <a:noFill/>
        </p:spPr>
        <p:txBody>
          <a:bodyPr wrap="square" rtlCol="0">
            <a:spAutoFit/>
          </a:bodyPr>
          <a:lstStyle/>
          <a:p>
            <a:pPr>
              <a:lnSpc>
                <a:spcPct val="90000"/>
              </a:lnSpc>
            </a:pPr>
            <a:r>
              <a:rPr lang="en-US" altLang="ko-KR" sz="1400" dirty="0">
                <a:solidFill>
                  <a:srgbClr val="000000"/>
                </a:solidFill>
                <a:latin typeface="Calibri" panose="020F0502020204030204" pitchFamily="34" charset="0"/>
              </a:rPr>
              <a:t>Fuel oil high pressure pipe is connected to the fuel injection pump</a:t>
            </a:r>
            <a:endParaRPr lang="ko-KR" altLang="en-US" sz="1400" dirty="0">
              <a:solidFill>
                <a:srgbClr val="000000"/>
              </a:solidFill>
              <a:latin typeface="Calibri" panose="020F0502020204030204" pitchFamily="34" charset="0"/>
            </a:endParaRPr>
          </a:p>
        </p:txBody>
      </p:sp>
    </p:spTree>
    <p:extLst>
      <p:ext uri="{BB962C8B-B14F-4D97-AF65-F5344CB8AC3E}">
        <p14:creationId xmlns:p14="http://schemas.microsoft.com/office/powerpoint/2010/main" val="286976050"/>
      </p:ext>
    </p:extLst>
  </p:cSld>
  <p:clrMapOvr>
    <a:masterClrMapping/>
  </p:clrMapOvr>
  <p:transition>
    <p:wipe dir="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D44DB8-B976-B0E1-74A6-CCCFFCBA7874}"/>
            </a:ext>
          </a:extLst>
        </p:cNvPr>
        <p:cNvGrpSpPr/>
        <p:nvPr/>
      </p:nvGrpSpPr>
      <p:grpSpPr>
        <a:xfrm>
          <a:off x="0" y="0"/>
          <a:ext cx="0" cy="0"/>
          <a:chOff x="0" y="0"/>
          <a:chExt cx="0" cy="0"/>
        </a:xfrm>
      </p:grpSpPr>
      <p:pic>
        <p:nvPicPr>
          <p:cNvPr id="41" name="그림 40">
            <a:extLst>
              <a:ext uri="{FF2B5EF4-FFF2-40B4-BE49-F238E27FC236}">
                <a16:creationId xmlns:a16="http://schemas.microsoft.com/office/drawing/2014/main" id="{43E0CBFF-422F-0E09-F944-8DDB34BD3FE2}"/>
              </a:ext>
            </a:extLst>
          </p:cNvPr>
          <p:cNvPicPr>
            <a:picLocks noChangeAspect="1"/>
          </p:cNvPicPr>
          <p:nvPr/>
        </p:nvPicPr>
        <p:blipFill>
          <a:blip r:embed="rId3"/>
          <a:stretch>
            <a:fillRect/>
          </a:stretch>
        </p:blipFill>
        <p:spPr>
          <a:xfrm>
            <a:off x="478850" y="1668732"/>
            <a:ext cx="5538196" cy="2546954"/>
          </a:xfrm>
          <a:prstGeom prst="rect">
            <a:avLst/>
          </a:prstGeom>
        </p:spPr>
      </p:pic>
      <p:sp>
        <p:nvSpPr>
          <p:cNvPr id="2" name="Title 1">
            <a:extLst>
              <a:ext uri="{FF2B5EF4-FFF2-40B4-BE49-F238E27FC236}">
                <a16:creationId xmlns:a16="http://schemas.microsoft.com/office/drawing/2014/main" id="{C8E7094C-EB61-CB92-878C-6AC428E30EBD}"/>
              </a:ext>
            </a:extLst>
          </p:cNvPr>
          <p:cNvSpPr>
            <a:spLocks noGrp="1"/>
          </p:cNvSpPr>
          <p:nvPr>
            <p:ph type="title"/>
          </p:nvPr>
        </p:nvSpPr>
        <p:spPr>
          <a:xfrm>
            <a:off x="304799" y="304655"/>
            <a:ext cx="8392313" cy="535531"/>
          </a:xfrm>
        </p:spPr>
        <p:txBody>
          <a:bodyPr/>
          <a:lstStyle/>
          <a:p>
            <a:r>
              <a:rPr lang="en-US" altLang="ko-KR" dirty="0"/>
              <a:t>Fuel oil high pressure pipe</a:t>
            </a:r>
            <a:endParaRPr lang="en-US" dirty="0"/>
          </a:p>
        </p:txBody>
      </p:sp>
      <p:pic>
        <p:nvPicPr>
          <p:cNvPr id="5" name="그림 4">
            <a:extLst>
              <a:ext uri="{FF2B5EF4-FFF2-40B4-BE49-F238E27FC236}">
                <a16:creationId xmlns:a16="http://schemas.microsoft.com/office/drawing/2014/main" id="{B5424B46-EADE-437E-7945-B081516A49DD}"/>
              </a:ext>
            </a:extLst>
          </p:cNvPr>
          <p:cNvPicPr>
            <a:picLocks noChangeAspect="1"/>
          </p:cNvPicPr>
          <p:nvPr/>
        </p:nvPicPr>
        <p:blipFill>
          <a:blip r:embed="rId4"/>
          <a:stretch>
            <a:fillRect/>
          </a:stretch>
        </p:blipFill>
        <p:spPr>
          <a:xfrm rot="16200000" flipV="1">
            <a:off x="6731874" y="1537156"/>
            <a:ext cx="1750226" cy="2886826"/>
          </a:xfrm>
          <a:prstGeom prst="rect">
            <a:avLst/>
          </a:prstGeom>
        </p:spPr>
      </p:pic>
      <p:cxnSp>
        <p:nvCxnSpPr>
          <p:cNvPr id="13" name="직선 화살표 연결선 12">
            <a:extLst>
              <a:ext uri="{FF2B5EF4-FFF2-40B4-BE49-F238E27FC236}">
                <a16:creationId xmlns:a16="http://schemas.microsoft.com/office/drawing/2014/main" id="{33BF0761-5596-54DE-51B8-09948C15956F}"/>
              </a:ext>
            </a:extLst>
          </p:cNvPr>
          <p:cNvCxnSpPr>
            <a:cxnSpLocks/>
          </p:cNvCxnSpPr>
          <p:nvPr/>
        </p:nvCxnSpPr>
        <p:spPr>
          <a:xfrm flipH="1">
            <a:off x="3542400" y="2486163"/>
            <a:ext cx="2621174" cy="1135437"/>
          </a:xfrm>
          <a:prstGeom prst="straightConnector1">
            <a:avLst/>
          </a:prstGeom>
          <a:ln w="19050" cap="flat" cmpd="sng" algn="ctr">
            <a:solidFill>
              <a:srgbClr val="FF000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19" name="직선 화살표 연결선 18">
            <a:extLst>
              <a:ext uri="{FF2B5EF4-FFF2-40B4-BE49-F238E27FC236}">
                <a16:creationId xmlns:a16="http://schemas.microsoft.com/office/drawing/2014/main" id="{8AE0C621-514E-3594-D3D1-0405541DBC6A}"/>
              </a:ext>
            </a:extLst>
          </p:cNvPr>
          <p:cNvCxnSpPr>
            <a:cxnSpLocks/>
          </p:cNvCxnSpPr>
          <p:nvPr/>
        </p:nvCxnSpPr>
        <p:spPr>
          <a:xfrm flipH="1">
            <a:off x="1879781" y="2486163"/>
            <a:ext cx="4283793" cy="387837"/>
          </a:xfrm>
          <a:prstGeom prst="straightConnector1">
            <a:avLst/>
          </a:prstGeom>
          <a:ln w="19050" cap="flat" cmpd="sng" algn="ctr">
            <a:solidFill>
              <a:srgbClr val="FF000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24" name="직선 화살표 연결선 23">
            <a:extLst>
              <a:ext uri="{FF2B5EF4-FFF2-40B4-BE49-F238E27FC236}">
                <a16:creationId xmlns:a16="http://schemas.microsoft.com/office/drawing/2014/main" id="{09FCFCCC-EA0B-8D00-962B-C96DEB765221}"/>
              </a:ext>
            </a:extLst>
          </p:cNvPr>
          <p:cNvCxnSpPr>
            <a:cxnSpLocks/>
          </p:cNvCxnSpPr>
          <p:nvPr/>
        </p:nvCxnSpPr>
        <p:spPr>
          <a:xfrm flipH="1" flipV="1">
            <a:off x="1015324" y="2428800"/>
            <a:ext cx="5148250" cy="57363"/>
          </a:xfrm>
          <a:prstGeom prst="straightConnector1">
            <a:avLst/>
          </a:prstGeom>
          <a:ln w="19050" cap="flat" cmpd="sng" algn="ctr">
            <a:solidFill>
              <a:srgbClr val="FF000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29" name="직선 화살표 연결선 28">
            <a:extLst>
              <a:ext uri="{FF2B5EF4-FFF2-40B4-BE49-F238E27FC236}">
                <a16:creationId xmlns:a16="http://schemas.microsoft.com/office/drawing/2014/main" id="{56D42759-CD8D-0685-6FB5-340FF407ED6B}"/>
              </a:ext>
            </a:extLst>
          </p:cNvPr>
          <p:cNvCxnSpPr>
            <a:cxnSpLocks/>
          </p:cNvCxnSpPr>
          <p:nvPr/>
        </p:nvCxnSpPr>
        <p:spPr>
          <a:xfrm>
            <a:off x="3741849" y="1454400"/>
            <a:ext cx="0" cy="794610"/>
          </a:xfrm>
          <a:prstGeom prst="straightConnector1">
            <a:avLst/>
          </a:prstGeom>
          <a:ln w="19050" cap="flat" cmpd="sng" algn="ctr">
            <a:solidFill>
              <a:srgbClr val="FF000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31" name="직선 화살표 연결선 30">
            <a:extLst>
              <a:ext uri="{FF2B5EF4-FFF2-40B4-BE49-F238E27FC236}">
                <a16:creationId xmlns:a16="http://schemas.microsoft.com/office/drawing/2014/main" id="{CC6CF737-729C-CE7E-1063-0B2D530F5589}"/>
              </a:ext>
            </a:extLst>
          </p:cNvPr>
          <p:cNvCxnSpPr>
            <a:cxnSpLocks/>
          </p:cNvCxnSpPr>
          <p:nvPr/>
        </p:nvCxnSpPr>
        <p:spPr>
          <a:xfrm flipV="1">
            <a:off x="3542400" y="3089431"/>
            <a:ext cx="1626249" cy="1583369"/>
          </a:xfrm>
          <a:prstGeom prst="straightConnector1">
            <a:avLst/>
          </a:prstGeom>
          <a:ln w="19050" cap="flat" cmpd="sng" algn="ctr">
            <a:solidFill>
              <a:srgbClr val="FF000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sp>
        <p:nvSpPr>
          <p:cNvPr id="34" name="TextBox 33">
            <a:extLst>
              <a:ext uri="{FF2B5EF4-FFF2-40B4-BE49-F238E27FC236}">
                <a16:creationId xmlns:a16="http://schemas.microsoft.com/office/drawing/2014/main" id="{62B1BBFC-5C5B-DCE5-E2E3-8406D6224362}"/>
              </a:ext>
            </a:extLst>
          </p:cNvPr>
          <p:cNvSpPr txBox="1"/>
          <p:nvPr/>
        </p:nvSpPr>
        <p:spPr>
          <a:xfrm>
            <a:off x="7863940" y="1690332"/>
            <a:ext cx="1352434" cy="480131"/>
          </a:xfrm>
          <a:prstGeom prst="rect">
            <a:avLst/>
          </a:prstGeom>
          <a:noFill/>
        </p:spPr>
        <p:txBody>
          <a:bodyPr wrap="square" rtlCol="0">
            <a:spAutoFit/>
          </a:bodyPr>
          <a:lstStyle/>
          <a:p>
            <a:pPr>
              <a:lnSpc>
                <a:spcPct val="90000"/>
              </a:lnSpc>
            </a:pPr>
            <a:r>
              <a:rPr lang="en-US" altLang="ko-KR" sz="1400" dirty="0">
                <a:solidFill>
                  <a:srgbClr val="000000"/>
                </a:solidFill>
                <a:latin typeface="Calibri" panose="020F0502020204030204" pitchFamily="34" charset="0"/>
              </a:rPr>
              <a:t>Fuel oil high </a:t>
            </a:r>
          </a:p>
          <a:p>
            <a:pPr>
              <a:lnSpc>
                <a:spcPct val="90000"/>
              </a:lnSpc>
            </a:pPr>
            <a:r>
              <a:rPr lang="en-US" altLang="ko-KR" sz="1400" dirty="0">
                <a:solidFill>
                  <a:srgbClr val="000000"/>
                </a:solidFill>
                <a:latin typeface="Calibri" panose="020F0502020204030204" pitchFamily="34" charset="0"/>
              </a:rPr>
              <a:t>pressure pipe</a:t>
            </a:r>
            <a:endParaRPr lang="ko-KR" altLang="en-US" sz="1400" dirty="0">
              <a:solidFill>
                <a:srgbClr val="000000"/>
              </a:solidFill>
              <a:latin typeface="Calibri" panose="020F0502020204030204" pitchFamily="34" charset="0"/>
            </a:endParaRPr>
          </a:p>
        </p:txBody>
      </p:sp>
      <p:cxnSp>
        <p:nvCxnSpPr>
          <p:cNvPr id="35" name="직선 화살표 연결선 34">
            <a:extLst>
              <a:ext uri="{FF2B5EF4-FFF2-40B4-BE49-F238E27FC236}">
                <a16:creationId xmlns:a16="http://schemas.microsoft.com/office/drawing/2014/main" id="{DBEF5BC0-F47B-A015-6C9C-82CA4B3429D4}"/>
              </a:ext>
            </a:extLst>
          </p:cNvPr>
          <p:cNvCxnSpPr>
            <a:cxnSpLocks/>
          </p:cNvCxnSpPr>
          <p:nvPr/>
        </p:nvCxnSpPr>
        <p:spPr>
          <a:xfrm flipH="1">
            <a:off x="8268090" y="2135531"/>
            <a:ext cx="364142" cy="336549"/>
          </a:xfrm>
          <a:prstGeom prst="straightConnector1">
            <a:avLst/>
          </a:prstGeom>
          <a:ln w="19050" cap="flat" cmpd="sng" algn="ctr">
            <a:solidFill>
              <a:srgbClr val="FF000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sp>
        <p:nvSpPr>
          <p:cNvPr id="36" name="TextBox 35">
            <a:extLst>
              <a:ext uri="{FF2B5EF4-FFF2-40B4-BE49-F238E27FC236}">
                <a16:creationId xmlns:a16="http://schemas.microsoft.com/office/drawing/2014/main" id="{B4AA46F7-2317-CCAC-F6FA-F17476D3C0DE}"/>
              </a:ext>
            </a:extLst>
          </p:cNvPr>
          <p:cNvSpPr txBox="1"/>
          <p:nvPr/>
        </p:nvSpPr>
        <p:spPr>
          <a:xfrm>
            <a:off x="2923200" y="1105844"/>
            <a:ext cx="1663200" cy="286232"/>
          </a:xfrm>
          <a:prstGeom prst="rect">
            <a:avLst/>
          </a:prstGeom>
          <a:noFill/>
        </p:spPr>
        <p:txBody>
          <a:bodyPr wrap="square" rtlCol="0">
            <a:spAutoFit/>
          </a:bodyPr>
          <a:lstStyle/>
          <a:p>
            <a:pPr>
              <a:lnSpc>
                <a:spcPct val="90000"/>
              </a:lnSpc>
            </a:pPr>
            <a:r>
              <a:rPr lang="en-US" altLang="ko-KR" sz="1400" dirty="0">
                <a:solidFill>
                  <a:srgbClr val="000000"/>
                </a:solidFill>
                <a:latin typeface="Calibri" panose="020F0502020204030204" pitchFamily="34" charset="0"/>
              </a:rPr>
              <a:t>Fuel injection pump</a:t>
            </a:r>
            <a:endParaRPr lang="ko-KR" altLang="en-US" sz="1400" dirty="0">
              <a:solidFill>
                <a:srgbClr val="000000"/>
              </a:solidFill>
              <a:latin typeface="Calibri" panose="020F0502020204030204" pitchFamily="34" charset="0"/>
            </a:endParaRPr>
          </a:p>
        </p:txBody>
      </p:sp>
      <p:sp>
        <p:nvSpPr>
          <p:cNvPr id="37" name="TextBox 36">
            <a:extLst>
              <a:ext uri="{FF2B5EF4-FFF2-40B4-BE49-F238E27FC236}">
                <a16:creationId xmlns:a16="http://schemas.microsoft.com/office/drawing/2014/main" id="{559BB0A0-4BC7-2893-AC2D-C32A6DB04526}"/>
              </a:ext>
            </a:extLst>
          </p:cNvPr>
          <p:cNvSpPr txBox="1"/>
          <p:nvPr/>
        </p:nvSpPr>
        <p:spPr>
          <a:xfrm>
            <a:off x="2916770" y="4695729"/>
            <a:ext cx="1251260" cy="286232"/>
          </a:xfrm>
          <a:prstGeom prst="rect">
            <a:avLst/>
          </a:prstGeom>
          <a:noFill/>
        </p:spPr>
        <p:txBody>
          <a:bodyPr wrap="square" rtlCol="0">
            <a:spAutoFit/>
          </a:bodyPr>
          <a:lstStyle/>
          <a:p>
            <a:pPr>
              <a:lnSpc>
                <a:spcPct val="90000"/>
              </a:lnSpc>
            </a:pPr>
            <a:r>
              <a:rPr lang="en-US" altLang="ko-KR" sz="1400" dirty="0">
                <a:solidFill>
                  <a:srgbClr val="000000"/>
                </a:solidFill>
                <a:latin typeface="Calibri" panose="020F0502020204030204" pitchFamily="34" charset="0"/>
              </a:rPr>
              <a:t>Cylinder head</a:t>
            </a:r>
            <a:endParaRPr lang="ko-KR" altLang="en-US" sz="1400" dirty="0">
              <a:solidFill>
                <a:srgbClr val="000000"/>
              </a:solidFill>
              <a:latin typeface="Calibri" panose="020F0502020204030204" pitchFamily="34" charset="0"/>
            </a:endParaRPr>
          </a:p>
        </p:txBody>
      </p:sp>
      <p:cxnSp>
        <p:nvCxnSpPr>
          <p:cNvPr id="42" name="직선 화살표 연결선 41">
            <a:extLst>
              <a:ext uri="{FF2B5EF4-FFF2-40B4-BE49-F238E27FC236}">
                <a16:creationId xmlns:a16="http://schemas.microsoft.com/office/drawing/2014/main" id="{E484009A-7D9F-F805-C0FE-CFEE8170772D}"/>
              </a:ext>
            </a:extLst>
          </p:cNvPr>
          <p:cNvCxnSpPr>
            <a:cxnSpLocks/>
          </p:cNvCxnSpPr>
          <p:nvPr/>
        </p:nvCxnSpPr>
        <p:spPr>
          <a:xfrm flipH="1" flipV="1">
            <a:off x="3027721" y="2491408"/>
            <a:ext cx="514679" cy="2181392"/>
          </a:xfrm>
          <a:prstGeom prst="straightConnector1">
            <a:avLst/>
          </a:prstGeom>
          <a:ln w="19050" cap="flat" cmpd="sng" algn="ctr">
            <a:solidFill>
              <a:srgbClr val="FF000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36755106"/>
      </p:ext>
    </p:extLst>
  </p:cSld>
  <p:clrMapOvr>
    <a:masterClrMapping/>
  </p:clrMapOvr>
  <p:transition>
    <p:wipe dir="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A45D4B-FCA4-DAC3-5C72-8658693C9928}"/>
            </a:ext>
          </a:extLst>
        </p:cNvPr>
        <p:cNvGrpSpPr/>
        <p:nvPr/>
      </p:nvGrpSpPr>
      <p:grpSpPr>
        <a:xfrm>
          <a:off x="0" y="0"/>
          <a:ext cx="0" cy="0"/>
          <a:chOff x="0" y="0"/>
          <a:chExt cx="0" cy="0"/>
        </a:xfrm>
      </p:grpSpPr>
      <p:pic>
        <p:nvPicPr>
          <p:cNvPr id="18" name="그림 17">
            <a:extLst>
              <a:ext uri="{FF2B5EF4-FFF2-40B4-BE49-F238E27FC236}">
                <a16:creationId xmlns:a16="http://schemas.microsoft.com/office/drawing/2014/main" id="{207C3D3D-8D33-6334-5A1F-6E6A0ED9C736}"/>
              </a:ext>
            </a:extLst>
          </p:cNvPr>
          <p:cNvPicPr>
            <a:picLocks noChangeAspect="1"/>
          </p:cNvPicPr>
          <p:nvPr/>
        </p:nvPicPr>
        <p:blipFill>
          <a:blip r:embed="rId3"/>
          <a:stretch>
            <a:fillRect/>
          </a:stretch>
        </p:blipFill>
        <p:spPr>
          <a:xfrm>
            <a:off x="435567" y="1460424"/>
            <a:ext cx="6682686" cy="3214054"/>
          </a:xfrm>
          <a:prstGeom prst="rect">
            <a:avLst/>
          </a:prstGeom>
        </p:spPr>
      </p:pic>
      <p:sp>
        <p:nvSpPr>
          <p:cNvPr id="2" name="Title 1">
            <a:extLst>
              <a:ext uri="{FF2B5EF4-FFF2-40B4-BE49-F238E27FC236}">
                <a16:creationId xmlns:a16="http://schemas.microsoft.com/office/drawing/2014/main" id="{67E2C48C-8B24-8F39-8409-90D4100FD5CE}"/>
              </a:ext>
            </a:extLst>
          </p:cNvPr>
          <p:cNvSpPr>
            <a:spLocks noGrp="1"/>
          </p:cNvSpPr>
          <p:nvPr>
            <p:ph type="title"/>
          </p:nvPr>
        </p:nvSpPr>
        <p:spPr>
          <a:xfrm>
            <a:off x="304799" y="304655"/>
            <a:ext cx="8392313" cy="535531"/>
          </a:xfrm>
        </p:spPr>
        <p:txBody>
          <a:bodyPr/>
          <a:lstStyle/>
          <a:p>
            <a:r>
              <a:rPr lang="en-US" altLang="ko-KR" dirty="0"/>
              <a:t>Fuel oil high pressure pipe (</a:t>
            </a:r>
            <a:r>
              <a:rPr lang="en-US" altLang="ko-KR" dirty="0" err="1"/>
              <a:t>HiMSEN</a:t>
            </a:r>
            <a:r>
              <a:rPr lang="en-US" altLang="ko-KR" dirty="0"/>
              <a:t>)</a:t>
            </a:r>
            <a:endParaRPr lang="en-US" dirty="0"/>
          </a:p>
        </p:txBody>
      </p:sp>
      <p:cxnSp>
        <p:nvCxnSpPr>
          <p:cNvPr id="29" name="직선 화살표 연결선 28">
            <a:extLst>
              <a:ext uri="{FF2B5EF4-FFF2-40B4-BE49-F238E27FC236}">
                <a16:creationId xmlns:a16="http://schemas.microsoft.com/office/drawing/2014/main" id="{22035989-18B0-4DD6-83C3-EBE9773FA37E}"/>
              </a:ext>
            </a:extLst>
          </p:cNvPr>
          <p:cNvCxnSpPr>
            <a:cxnSpLocks/>
          </p:cNvCxnSpPr>
          <p:nvPr/>
        </p:nvCxnSpPr>
        <p:spPr>
          <a:xfrm>
            <a:off x="814993" y="2794049"/>
            <a:ext cx="2132189" cy="103318"/>
          </a:xfrm>
          <a:prstGeom prst="straightConnector1">
            <a:avLst/>
          </a:prstGeom>
          <a:ln w="19050" cap="flat" cmpd="sng" algn="ctr">
            <a:solidFill>
              <a:srgbClr val="FF000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sp>
        <p:nvSpPr>
          <p:cNvPr id="34" name="TextBox 33">
            <a:extLst>
              <a:ext uri="{FF2B5EF4-FFF2-40B4-BE49-F238E27FC236}">
                <a16:creationId xmlns:a16="http://schemas.microsoft.com/office/drawing/2014/main" id="{ED4714A9-27C3-F9C1-4A23-D658EF20B2C4}"/>
              </a:ext>
            </a:extLst>
          </p:cNvPr>
          <p:cNvSpPr txBox="1"/>
          <p:nvPr/>
        </p:nvSpPr>
        <p:spPr>
          <a:xfrm>
            <a:off x="175229" y="2309522"/>
            <a:ext cx="1263295" cy="480131"/>
          </a:xfrm>
          <a:prstGeom prst="rect">
            <a:avLst/>
          </a:prstGeom>
          <a:noFill/>
        </p:spPr>
        <p:txBody>
          <a:bodyPr wrap="square" rtlCol="0">
            <a:spAutoFit/>
          </a:bodyPr>
          <a:lstStyle/>
          <a:p>
            <a:pPr>
              <a:lnSpc>
                <a:spcPct val="90000"/>
              </a:lnSpc>
            </a:pPr>
            <a:r>
              <a:rPr lang="en-US" altLang="ko-KR" sz="1400" dirty="0">
                <a:solidFill>
                  <a:srgbClr val="000000"/>
                </a:solidFill>
                <a:latin typeface="Calibri" panose="020F0502020204030204" pitchFamily="34" charset="0"/>
              </a:rPr>
              <a:t>Fuel oil high </a:t>
            </a:r>
          </a:p>
          <a:p>
            <a:pPr>
              <a:lnSpc>
                <a:spcPct val="90000"/>
              </a:lnSpc>
            </a:pPr>
            <a:r>
              <a:rPr lang="en-US" altLang="ko-KR" sz="1400" dirty="0">
                <a:solidFill>
                  <a:srgbClr val="000000"/>
                </a:solidFill>
                <a:latin typeface="Calibri" panose="020F0502020204030204" pitchFamily="34" charset="0"/>
              </a:rPr>
              <a:t>pressure pipe</a:t>
            </a:r>
            <a:endParaRPr lang="ko-KR" altLang="en-US" sz="1400" dirty="0">
              <a:solidFill>
                <a:srgbClr val="000000"/>
              </a:solidFill>
              <a:latin typeface="Calibri" panose="020F0502020204030204" pitchFamily="34" charset="0"/>
            </a:endParaRPr>
          </a:p>
        </p:txBody>
      </p:sp>
      <p:cxnSp>
        <p:nvCxnSpPr>
          <p:cNvPr id="35" name="직선 화살표 연결선 34">
            <a:extLst>
              <a:ext uri="{FF2B5EF4-FFF2-40B4-BE49-F238E27FC236}">
                <a16:creationId xmlns:a16="http://schemas.microsoft.com/office/drawing/2014/main" id="{6FD7EBA9-C9B6-3752-7F8D-BB6ED171A7CB}"/>
              </a:ext>
            </a:extLst>
          </p:cNvPr>
          <p:cNvCxnSpPr>
            <a:cxnSpLocks/>
            <a:stCxn id="36" idx="1"/>
          </p:cNvCxnSpPr>
          <p:nvPr/>
        </p:nvCxnSpPr>
        <p:spPr>
          <a:xfrm flipH="1" flipV="1">
            <a:off x="6038360" y="2136887"/>
            <a:ext cx="1442440" cy="91933"/>
          </a:xfrm>
          <a:prstGeom prst="straightConnector1">
            <a:avLst/>
          </a:prstGeom>
          <a:ln w="19050" cap="flat" cmpd="sng" algn="ctr">
            <a:solidFill>
              <a:srgbClr val="FF000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sp>
        <p:nvSpPr>
          <p:cNvPr id="36" name="TextBox 35">
            <a:extLst>
              <a:ext uri="{FF2B5EF4-FFF2-40B4-BE49-F238E27FC236}">
                <a16:creationId xmlns:a16="http://schemas.microsoft.com/office/drawing/2014/main" id="{E297ED11-F18E-0BAB-7EA3-5BAD6AAA08CC}"/>
              </a:ext>
            </a:extLst>
          </p:cNvPr>
          <p:cNvSpPr txBox="1"/>
          <p:nvPr/>
        </p:nvSpPr>
        <p:spPr>
          <a:xfrm>
            <a:off x="7480800" y="2085704"/>
            <a:ext cx="1663200" cy="286232"/>
          </a:xfrm>
          <a:prstGeom prst="rect">
            <a:avLst/>
          </a:prstGeom>
          <a:noFill/>
        </p:spPr>
        <p:txBody>
          <a:bodyPr wrap="square" rtlCol="0">
            <a:spAutoFit/>
          </a:bodyPr>
          <a:lstStyle/>
          <a:p>
            <a:pPr>
              <a:lnSpc>
                <a:spcPct val="90000"/>
              </a:lnSpc>
            </a:pPr>
            <a:r>
              <a:rPr lang="en-US" altLang="ko-KR" sz="1400" dirty="0">
                <a:solidFill>
                  <a:srgbClr val="000000"/>
                </a:solidFill>
                <a:latin typeface="Calibri" panose="020F0502020204030204" pitchFamily="34" charset="0"/>
              </a:rPr>
              <a:t>Fuel injection pump</a:t>
            </a:r>
            <a:endParaRPr lang="ko-KR" altLang="en-US" sz="1400" dirty="0">
              <a:solidFill>
                <a:srgbClr val="000000"/>
              </a:solidFill>
              <a:latin typeface="Calibri" panose="020F0502020204030204" pitchFamily="34" charset="0"/>
            </a:endParaRPr>
          </a:p>
        </p:txBody>
      </p:sp>
      <p:sp>
        <p:nvSpPr>
          <p:cNvPr id="37" name="TextBox 36">
            <a:extLst>
              <a:ext uri="{FF2B5EF4-FFF2-40B4-BE49-F238E27FC236}">
                <a16:creationId xmlns:a16="http://schemas.microsoft.com/office/drawing/2014/main" id="{933D871D-2041-E410-E3B2-CDBB19AFF98B}"/>
              </a:ext>
            </a:extLst>
          </p:cNvPr>
          <p:cNvSpPr txBox="1"/>
          <p:nvPr/>
        </p:nvSpPr>
        <p:spPr>
          <a:xfrm>
            <a:off x="2733265" y="972826"/>
            <a:ext cx="1251260" cy="286232"/>
          </a:xfrm>
          <a:prstGeom prst="rect">
            <a:avLst/>
          </a:prstGeom>
          <a:noFill/>
        </p:spPr>
        <p:txBody>
          <a:bodyPr wrap="square" rtlCol="0">
            <a:spAutoFit/>
          </a:bodyPr>
          <a:lstStyle/>
          <a:p>
            <a:pPr>
              <a:lnSpc>
                <a:spcPct val="90000"/>
              </a:lnSpc>
            </a:pPr>
            <a:r>
              <a:rPr lang="en-US" altLang="ko-KR" sz="1400" dirty="0">
                <a:solidFill>
                  <a:srgbClr val="000000"/>
                </a:solidFill>
                <a:latin typeface="Calibri" panose="020F0502020204030204" pitchFamily="34" charset="0"/>
              </a:rPr>
              <a:t>Cylinder head</a:t>
            </a:r>
            <a:endParaRPr lang="ko-KR" altLang="en-US" sz="1400" dirty="0">
              <a:solidFill>
                <a:srgbClr val="000000"/>
              </a:solidFill>
              <a:latin typeface="Calibri" panose="020F0502020204030204" pitchFamily="34" charset="0"/>
            </a:endParaRPr>
          </a:p>
        </p:txBody>
      </p:sp>
      <p:cxnSp>
        <p:nvCxnSpPr>
          <p:cNvPr id="4" name="직선 화살표 연결선 3">
            <a:extLst>
              <a:ext uri="{FF2B5EF4-FFF2-40B4-BE49-F238E27FC236}">
                <a16:creationId xmlns:a16="http://schemas.microsoft.com/office/drawing/2014/main" id="{60AE82AE-D4CB-47FB-F04D-C8D98670B8B3}"/>
              </a:ext>
            </a:extLst>
          </p:cNvPr>
          <p:cNvCxnSpPr>
            <a:cxnSpLocks/>
          </p:cNvCxnSpPr>
          <p:nvPr/>
        </p:nvCxnSpPr>
        <p:spPr>
          <a:xfrm>
            <a:off x="806876" y="2789653"/>
            <a:ext cx="16234" cy="1569961"/>
          </a:xfrm>
          <a:prstGeom prst="straightConnector1">
            <a:avLst/>
          </a:prstGeom>
          <a:ln w="19050" cap="flat" cmpd="sng" algn="ctr">
            <a:solidFill>
              <a:srgbClr val="FF000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9" name="직선 화살표 연결선 8">
            <a:extLst>
              <a:ext uri="{FF2B5EF4-FFF2-40B4-BE49-F238E27FC236}">
                <a16:creationId xmlns:a16="http://schemas.microsoft.com/office/drawing/2014/main" id="{C6C2F425-A4F6-82D7-2016-471D7F1B0508}"/>
              </a:ext>
            </a:extLst>
          </p:cNvPr>
          <p:cNvCxnSpPr>
            <a:cxnSpLocks/>
            <a:stCxn id="36" idx="1"/>
          </p:cNvCxnSpPr>
          <p:nvPr/>
        </p:nvCxnSpPr>
        <p:spPr>
          <a:xfrm flipH="1">
            <a:off x="3846058" y="2228820"/>
            <a:ext cx="3634742" cy="1720470"/>
          </a:xfrm>
          <a:prstGeom prst="straightConnector1">
            <a:avLst/>
          </a:prstGeom>
          <a:ln w="19050" cap="flat" cmpd="sng" algn="ctr">
            <a:solidFill>
              <a:srgbClr val="FF000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11" name="직선 화살표 연결선 10">
            <a:extLst>
              <a:ext uri="{FF2B5EF4-FFF2-40B4-BE49-F238E27FC236}">
                <a16:creationId xmlns:a16="http://schemas.microsoft.com/office/drawing/2014/main" id="{56A1219D-D176-19A8-5F5C-676A8ACED46F}"/>
              </a:ext>
            </a:extLst>
          </p:cNvPr>
          <p:cNvCxnSpPr>
            <a:cxnSpLocks/>
          </p:cNvCxnSpPr>
          <p:nvPr/>
        </p:nvCxnSpPr>
        <p:spPr>
          <a:xfrm>
            <a:off x="3358895" y="1259058"/>
            <a:ext cx="115825" cy="653700"/>
          </a:xfrm>
          <a:prstGeom prst="straightConnector1">
            <a:avLst/>
          </a:prstGeom>
          <a:ln w="19050" cap="flat" cmpd="sng" algn="ctr">
            <a:solidFill>
              <a:srgbClr val="FF000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12" name="직선 화살표 연결선 11">
            <a:extLst>
              <a:ext uri="{FF2B5EF4-FFF2-40B4-BE49-F238E27FC236}">
                <a16:creationId xmlns:a16="http://schemas.microsoft.com/office/drawing/2014/main" id="{60E334A6-416E-DEA0-8B7A-AB36C4D968CA}"/>
              </a:ext>
            </a:extLst>
          </p:cNvPr>
          <p:cNvCxnSpPr>
            <a:cxnSpLocks/>
            <a:stCxn id="37" idx="2"/>
          </p:cNvCxnSpPr>
          <p:nvPr/>
        </p:nvCxnSpPr>
        <p:spPr>
          <a:xfrm flipH="1">
            <a:off x="1185149" y="1259058"/>
            <a:ext cx="2173746" cy="653700"/>
          </a:xfrm>
          <a:prstGeom prst="straightConnector1">
            <a:avLst/>
          </a:prstGeom>
          <a:ln w="19050" cap="flat" cmpd="sng" algn="ctr">
            <a:solidFill>
              <a:srgbClr val="FF000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sp>
        <p:nvSpPr>
          <p:cNvPr id="30" name="TextBox 29">
            <a:extLst>
              <a:ext uri="{FF2B5EF4-FFF2-40B4-BE49-F238E27FC236}">
                <a16:creationId xmlns:a16="http://schemas.microsoft.com/office/drawing/2014/main" id="{1CBE7288-11ED-2F6A-69E8-D7C7DDD1780F}"/>
              </a:ext>
            </a:extLst>
          </p:cNvPr>
          <p:cNvSpPr txBox="1"/>
          <p:nvPr/>
        </p:nvSpPr>
        <p:spPr>
          <a:xfrm>
            <a:off x="7505524" y="2946769"/>
            <a:ext cx="1575171" cy="1255728"/>
          </a:xfrm>
          <a:prstGeom prst="rect">
            <a:avLst/>
          </a:prstGeom>
          <a:noFill/>
        </p:spPr>
        <p:txBody>
          <a:bodyPr wrap="square" rtlCol="0">
            <a:spAutoFit/>
          </a:bodyPr>
          <a:lstStyle/>
          <a:p>
            <a:pPr>
              <a:lnSpc>
                <a:spcPct val="90000"/>
              </a:lnSpc>
            </a:pPr>
            <a:r>
              <a:rPr lang="en-US" altLang="ko-KR" sz="1400" dirty="0">
                <a:solidFill>
                  <a:srgbClr val="000000"/>
                </a:solidFill>
                <a:latin typeface="Calibri" panose="020F0502020204030204" pitchFamily="34" charset="0"/>
              </a:rPr>
              <a:t>The fuel oil high pressure pipe of the </a:t>
            </a:r>
            <a:r>
              <a:rPr lang="en-US" altLang="ko-KR" sz="1400" dirty="0" err="1">
                <a:solidFill>
                  <a:srgbClr val="000000"/>
                </a:solidFill>
                <a:latin typeface="Calibri" panose="020F0502020204030204" pitchFamily="34" charset="0"/>
              </a:rPr>
              <a:t>HiMSEN</a:t>
            </a:r>
            <a:r>
              <a:rPr lang="en-US" altLang="ko-KR" sz="1400" dirty="0">
                <a:solidFill>
                  <a:srgbClr val="000000"/>
                </a:solidFill>
                <a:latin typeface="Calibri" panose="020F0502020204030204" pitchFamily="34" charset="0"/>
              </a:rPr>
              <a:t> engine is different from that of other brands of G/E.</a:t>
            </a:r>
            <a:endParaRPr lang="ko-KR" altLang="en-US" sz="1400" dirty="0">
              <a:solidFill>
                <a:srgbClr val="000000"/>
              </a:solidFill>
              <a:latin typeface="Calibri" panose="020F0502020204030204" pitchFamily="34" charset="0"/>
            </a:endParaRPr>
          </a:p>
        </p:txBody>
      </p:sp>
    </p:spTree>
    <p:extLst>
      <p:ext uri="{BB962C8B-B14F-4D97-AF65-F5344CB8AC3E}">
        <p14:creationId xmlns:p14="http://schemas.microsoft.com/office/powerpoint/2010/main" val="1380258552"/>
      </p:ext>
    </p:extLst>
  </p:cSld>
  <p:clrMapOvr>
    <a:masterClrMapping/>
  </p:clrMapOvr>
  <p:transition>
    <p:wipe dir="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7F75B8-DC2F-95BF-4325-7E5465D2B17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0AA4431-E621-8C93-1241-898FF776D5CB}"/>
              </a:ext>
            </a:extLst>
          </p:cNvPr>
          <p:cNvSpPr>
            <a:spLocks noGrp="1"/>
          </p:cNvSpPr>
          <p:nvPr>
            <p:ph type="title"/>
          </p:nvPr>
        </p:nvSpPr>
        <p:spPr>
          <a:xfrm>
            <a:off x="304799" y="304655"/>
            <a:ext cx="8392313" cy="535531"/>
          </a:xfrm>
        </p:spPr>
        <p:txBody>
          <a:bodyPr/>
          <a:lstStyle/>
          <a:p>
            <a:r>
              <a:rPr lang="en-US" altLang="ko-KR" dirty="0"/>
              <a:t>Fuel oil high pressure pipe (</a:t>
            </a:r>
            <a:r>
              <a:rPr lang="en-US" altLang="ko-KR" dirty="0" err="1"/>
              <a:t>HiMSEN</a:t>
            </a:r>
            <a:r>
              <a:rPr lang="en-US" altLang="ko-KR" dirty="0"/>
              <a:t>)</a:t>
            </a:r>
            <a:endParaRPr lang="en-US" dirty="0"/>
          </a:p>
        </p:txBody>
      </p:sp>
      <p:pic>
        <p:nvPicPr>
          <p:cNvPr id="5" name="그림 4">
            <a:extLst>
              <a:ext uri="{FF2B5EF4-FFF2-40B4-BE49-F238E27FC236}">
                <a16:creationId xmlns:a16="http://schemas.microsoft.com/office/drawing/2014/main" id="{ABDD20FC-1044-4266-2D15-672196884EE9}"/>
              </a:ext>
            </a:extLst>
          </p:cNvPr>
          <p:cNvPicPr>
            <a:picLocks noChangeAspect="1"/>
          </p:cNvPicPr>
          <p:nvPr/>
        </p:nvPicPr>
        <p:blipFill>
          <a:blip r:embed="rId3"/>
          <a:stretch>
            <a:fillRect/>
          </a:stretch>
        </p:blipFill>
        <p:spPr>
          <a:xfrm>
            <a:off x="377818" y="1028831"/>
            <a:ext cx="6715505" cy="3863802"/>
          </a:xfrm>
          <a:prstGeom prst="rect">
            <a:avLst/>
          </a:prstGeom>
        </p:spPr>
      </p:pic>
    </p:spTree>
    <p:extLst>
      <p:ext uri="{BB962C8B-B14F-4D97-AF65-F5344CB8AC3E}">
        <p14:creationId xmlns:p14="http://schemas.microsoft.com/office/powerpoint/2010/main" val="1784019445"/>
      </p:ext>
    </p:extLst>
  </p:cSld>
  <p:clrMapOvr>
    <a:masterClrMapping/>
  </p:clrMapOvr>
  <p:transition>
    <p:wipe dir="r"/>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6294EB-3F46-30C8-E3EA-FDBF7444FD2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7C32213-8013-0672-7345-0AFFECFCD8AB}"/>
              </a:ext>
            </a:extLst>
          </p:cNvPr>
          <p:cNvSpPr>
            <a:spLocks noGrp="1"/>
          </p:cNvSpPr>
          <p:nvPr>
            <p:ph type="title"/>
          </p:nvPr>
        </p:nvSpPr>
        <p:spPr>
          <a:xfrm>
            <a:off x="304799" y="304655"/>
            <a:ext cx="8392313" cy="535531"/>
          </a:xfrm>
        </p:spPr>
        <p:txBody>
          <a:bodyPr/>
          <a:lstStyle/>
          <a:p>
            <a:r>
              <a:rPr lang="en-US" altLang="ko-KR" dirty="0"/>
              <a:t>Fuel oil high pressure pipe (</a:t>
            </a:r>
            <a:r>
              <a:rPr lang="en-US" altLang="ko-KR" dirty="0" err="1"/>
              <a:t>HiMSEN</a:t>
            </a:r>
            <a:r>
              <a:rPr lang="en-US" altLang="ko-KR" dirty="0"/>
              <a:t>)</a:t>
            </a:r>
            <a:endParaRPr lang="en-US" dirty="0"/>
          </a:p>
        </p:txBody>
      </p:sp>
      <p:pic>
        <p:nvPicPr>
          <p:cNvPr id="5" name="그림 4">
            <a:extLst>
              <a:ext uri="{FF2B5EF4-FFF2-40B4-BE49-F238E27FC236}">
                <a16:creationId xmlns:a16="http://schemas.microsoft.com/office/drawing/2014/main" id="{88A5D135-2CC4-8F57-53F0-FC21D9205EFD}"/>
              </a:ext>
            </a:extLst>
          </p:cNvPr>
          <p:cNvPicPr>
            <a:picLocks noChangeAspect="1"/>
          </p:cNvPicPr>
          <p:nvPr/>
        </p:nvPicPr>
        <p:blipFill>
          <a:blip r:embed="rId3"/>
          <a:stretch>
            <a:fillRect/>
          </a:stretch>
        </p:blipFill>
        <p:spPr>
          <a:xfrm>
            <a:off x="399149" y="981380"/>
            <a:ext cx="3572857" cy="3586289"/>
          </a:xfrm>
          <a:prstGeom prst="rect">
            <a:avLst/>
          </a:prstGeom>
        </p:spPr>
      </p:pic>
      <p:pic>
        <p:nvPicPr>
          <p:cNvPr id="7" name="그림 6">
            <a:extLst>
              <a:ext uri="{FF2B5EF4-FFF2-40B4-BE49-F238E27FC236}">
                <a16:creationId xmlns:a16="http://schemas.microsoft.com/office/drawing/2014/main" id="{F67DA331-9269-C5F8-E423-E0C22CB9015B}"/>
              </a:ext>
            </a:extLst>
          </p:cNvPr>
          <p:cNvPicPr>
            <a:picLocks noChangeAspect="1"/>
          </p:cNvPicPr>
          <p:nvPr/>
        </p:nvPicPr>
        <p:blipFill>
          <a:blip r:embed="rId4"/>
          <a:stretch>
            <a:fillRect/>
          </a:stretch>
        </p:blipFill>
        <p:spPr>
          <a:xfrm>
            <a:off x="4572000" y="981380"/>
            <a:ext cx="3572857" cy="3583198"/>
          </a:xfrm>
          <a:prstGeom prst="rect">
            <a:avLst/>
          </a:prstGeom>
        </p:spPr>
      </p:pic>
      <p:cxnSp>
        <p:nvCxnSpPr>
          <p:cNvPr id="8" name="직선 연결선 7">
            <a:extLst>
              <a:ext uri="{FF2B5EF4-FFF2-40B4-BE49-F238E27FC236}">
                <a16:creationId xmlns:a16="http://schemas.microsoft.com/office/drawing/2014/main" id="{BDF0DF4F-8750-D070-FC84-EA236969F1C0}"/>
              </a:ext>
            </a:extLst>
          </p:cNvPr>
          <p:cNvCxnSpPr>
            <a:cxnSpLocks/>
          </p:cNvCxnSpPr>
          <p:nvPr/>
        </p:nvCxnSpPr>
        <p:spPr>
          <a:xfrm>
            <a:off x="4824103" y="4490477"/>
            <a:ext cx="1603590" cy="0"/>
          </a:xfrm>
          <a:prstGeom prst="line">
            <a:avLst/>
          </a:prstGeom>
          <a:ln w="19050" cap="flat" cmpd="sng" algn="ctr">
            <a:solidFill>
              <a:srgbClr val="FF0000"/>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4" name="직선 연결선 13">
            <a:extLst>
              <a:ext uri="{FF2B5EF4-FFF2-40B4-BE49-F238E27FC236}">
                <a16:creationId xmlns:a16="http://schemas.microsoft.com/office/drawing/2014/main" id="{CF02877C-E6D4-148F-57BC-AD33674F6009}"/>
              </a:ext>
            </a:extLst>
          </p:cNvPr>
          <p:cNvCxnSpPr>
            <a:cxnSpLocks/>
          </p:cNvCxnSpPr>
          <p:nvPr/>
        </p:nvCxnSpPr>
        <p:spPr>
          <a:xfrm>
            <a:off x="498632" y="1247496"/>
            <a:ext cx="220785" cy="0"/>
          </a:xfrm>
          <a:prstGeom prst="line">
            <a:avLst/>
          </a:prstGeom>
          <a:ln w="19050" cap="flat" cmpd="sng" algn="ctr">
            <a:solidFill>
              <a:srgbClr val="FF0000"/>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27585539"/>
      </p:ext>
    </p:extLst>
  </p:cSld>
  <p:clrMapOvr>
    <a:masterClrMapping/>
  </p:clrMapOvr>
  <p:transition>
    <p:wipe dir="r"/>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01B41E-EAF0-2180-1229-CF0CED50E21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8C54269-A0CC-3807-3E62-9079EA2EB011}"/>
              </a:ext>
            </a:extLst>
          </p:cNvPr>
          <p:cNvSpPr>
            <a:spLocks noGrp="1"/>
          </p:cNvSpPr>
          <p:nvPr>
            <p:ph type="title"/>
          </p:nvPr>
        </p:nvSpPr>
        <p:spPr>
          <a:xfrm>
            <a:off x="304799" y="304655"/>
            <a:ext cx="8392313" cy="535531"/>
          </a:xfrm>
        </p:spPr>
        <p:txBody>
          <a:bodyPr/>
          <a:lstStyle/>
          <a:p>
            <a:r>
              <a:rPr lang="en-US" altLang="ko-KR" dirty="0"/>
              <a:t>Fuel oil high pressure pipe (</a:t>
            </a:r>
            <a:r>
              <a:rPr lang="en-US" altLang="ko-KR" dirty="0" err="1"/>
              <a:t>HiMSEN</a:t>
            </a:r>
            <a:r>
              <a:rPr lang="en-US" altLang="ko-KR" dirty="0"/>
              <a:t>)</a:t>
            </a:r>
            <a:endParaRPr lang="en-US" dirty="0"/>
          </a:p>
        </p:txBody>
      </p:sp>
      <p:pic>
        <p:nvPicPr>
          <p:cNvPr id="4" name="그림 3">
            <a:extLst>
              <a:ext uri="{FF2B5EF4-FFF2-40B4-BE49-F238E27FC236}">
                <a16:creationId xmlns:a16="http://schemas.microsoft.com/office/drawing/2014/main" id="{855B353D-A801-5DF6-CCB0-6C93E694009F}"/>
              </a:ext>
            </a:extLst>
          </p:cNvPr>
          <p:cNvPicPr>
            <a:picLocks noChangeAspect="1"/>
          </p:cNvPicPr>
          <p:nvPr/>
        </p:nvPicPr>
        <p:blipFill>
          <a:blip r:embed="rId3"/>
          <a:stretch>
            <a:fillRect/>
          </a:stretch>
        </p:blipFill>
        <p:spPr>
          <a:xfrm>
            <a:off x="365508" y="0"/>
            <a:ext cx="6445427" cy="5143500"/>
          </a:xfrm>
          <a:prstGeom prst="rect">
            <a:avLst/>
          </a:prstGeom>
        </p:spPr>
      </p:pic>
      <p:cxnSp>
        <p:nvCxnSpPr>
          <p:cNvPr id="6" name="직선 연결선 5">
            <a:extLst>
              <a:ext uri="{FF2B5EF4-FFF2-40B4-BE49-F238E27FC236}">
                <a16:creationId xmlns:a16="http://schemas.microsoft.com/office/drawing/2014/main" id="{3583660D-A997-5D92-B5CB-F135C33B9299}"/>
              </a:ext>
            </a:extLst>
          </p:cNvPr>
          <p:cNvCxnSpPr>
            <a:cxnSpLocks/>
          </p:cNvCxnSpPr>
          <p:nvPr/>
        </p:nvCxnSpPr>
        <p:spPr>
          <a:xfrm>
            <a:off x="604248" y="3220291"/>
            <a:ext cx="1743665" cy="0"/>
          </a:xfrm>
          <a:prstGeom prst="line">
            <a:avLst/>
          </a:prstGeom>
          <a:ln w="19050" cap="flat" cmpd="sng" algn="ctr">
            <a:solidFill>
              <a:srgbClr val="FF0000"/>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1" name="직선 연결선 10">
            <a:extLst>
              <a:ext uri="{FF2B5EF4-FFF2-40B4-BE49-F238E27FC236}">
                <a16:creationId xmlns:a16="http://schemas.microsoft.com/office/drawing/2014/main" id="{45D898C3-D80A-BA1E-A1FA-0CDDE35E3FE6}"/>
              </a:ext>
            </a:extLst>
          </p:cNvPr>
          <p:cNvCxnSpPr>
            <a:cxnSpLocks/>
          </p:cNvCxnSpPr>
          <p:nvPr/>
        </p:nvCxnSpPr>
        <p:spPr>
          <a:xfrm>
            <a:off x="1343555" y="2403944"/>
            <a:ext cx="185208" cy="0"/>
          </a:xfrm>
          <a:prstGeom prst="line">
            <a:avLst/>
          </a:prstGeom>
          <a:ln w="19050" cap="flat" cmpd="sng" algn="ctr">
            <a:solidFill>
              <a:srgbClr val="FF0000"/>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3" name="직선 연결선 12">
            <a:extLst>
              <a:ext uri="{FF2B5EF4-FFF2-40B4-BE49-F238E27FC236}">
                <a16:creationId xmlns:a16="http://schemas.microsoft.com/office/drawing/2014/main" id="{224E0FC5-B2B2-4B33-695A-02BCC406D2CB}"/>
              </a:ext>
            </a:extLst>
          </p:cNvPr>
          <p:cNvCxnSpPr>
            <a:cxnSpLocks/>
          </p:cNvCxnSpPr>
          <p:nvPr/>
        </p:nvCxnSpPr>
        <p:spPr>
          <a:xfrm>
            <a:off x="1657348" y="2403944"/>
            <a:ext cx="185208" cy="0"/>
          </a:xfrm>
          <a:prstGeom prst="line">
            <a:avLst/>
          </a:prstGeom>
          <a:ln w="19050" cap="flat" cmpd="sng" algn="ctr">
            <a:solidFill>
              <a:srgbClr val="FF0000"/>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5" name="직선 연결선 14">
            <a:extLst>
              <a:ext uri="{FF2B5EF4-FFF2-40B4-BE49-F238E27FC236}">
                <a16:creationId xmlns:a16="http://schemas.microsoft.com/office/drawing/2014/main" id="{F40EE951-8F8A-7B69-2BC9-F887981C7935}"/>
              </a:ext>
            </a:extLst>
          </p:cNvPr>
          <p:cNvCxnSpPr>
            <a:cxnSpLocks/>
          </p:cNvCxnSpPr>
          <p:nvPr/>
        </p:nvCxnSpPr>
        <p:spPr>
          <a:xfrm>
            <a:off x="609011" y="3364007"/>
            <a:ext cx="1829389" cy="0"/>
          </a:xfrm>
          <a:prstGeom prst="line">
            <a:avLst/>
          </a:prstGeom>
          <a:ln w="19050" cap="flat" cmpd="sng" algn="ctr">
            <a:solidFill>
              <a:srgbClr val="FF0000"/>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직선 연결선 16">
            <a:extLst>
              <a:ext uri="{FF2B5EF4-FFF2-40B4-BE49-F238E27FC236}">
                <a16:creationId xmlns:a16="http://schemas.microsoft.com/office/drawing/2014/main" id="{70E78EE6-35FA-0973-E361-BAF2D7AF89D4}"/>
              </a:ext>
            </a:extLst>
          </p:cNvPr>
          <p:cNvCxnSpPr>
            <a:cxnSpLocks/>
          </p:cNvCxnSpPr>
          <p:nvPr/>
        </p:nvCxnSpPr>
        <p:spPr>
          <a:xfrm>
            <a:off x="1685926" y="1256181"/>
            <a:ext cx="185208" cy="0"/>
          </a:xfrm>
          <a:prstGeom prst="line">
            <a:avLst/>
          </a:prstGeom>
          <a:ln w="19050" cap="flat" cmpd="sng" algn="ctr">
            <a:solidFill>
              <a:srgbClr val="FF0000"/>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직선 연결선 17">
            <a:extLst>
              <a:ext uri="{FF2B5EF4-FFF2-40B4-BE49-F238E27FC236}">
                <a16:creationId xmlns:a16="http://schemas.microsoft.com/office/drawing/2014/main" id="{026E86BF-3548-8117-CE96-4185A52AA095}"/>
              </a:ext>
            </a:extLst>
          </p:cNvPr>
          <p:cNvCxnSpPr>
            <a:cxnSpLocks/>
          </p:cNvCxnSpPr>
          <p:nvPr/>
        </p:nvCxnSpPr>
        <p:spPr>
          <a:xfrm>
            <a:off x="2009245" y="1256181"/>
            <a:ext cx="185208" cy="0"/>
          </a:xfrm>
          <a:prstGeom prst="line">
            <a:avLst/>
          </a:prstGeom>
          <a:ln w="19050" cap="flat" cmpd="sng" algn="ctr">
            <a:solidFill>
              <a:srgbClr val="FF0000"/>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9" name="직선 연결선 18">
            <a:extLst>
              <a:ext uri="{FF2B5EF4-FFF2-40B4-BE49-F238E27FC236}">
                <a16:creationId xmlns:a16="http://schemas.microsoft.com/office/drawing/2014/main" id="{6E177151-D75C-FBF4-E873-49FCCF4017F1}"/>
              </a:ext>
            </a:extLst>
          </p:cNvPr>
          <p:cNvCxnSpPr>
            <a:cxnSpLocks/>
          </p:cNvCxnSpPr>
          <p:nvPr/>
        </p:nvCxnSpPr>
        <p:spPr>
          <a:xfrm>
            <a:off x="604243" y="3516407"/>
            <a:ext cx="1829389" cy="0"/>
          </a:xfrm>
          <a:prstGeom prst="line">
            <a:avLst/>
          </a:prstGeom>
          <a:ln w="19050" cap="flat" cmpd="sng" algn="ctr">
            <a:solidFill>
              <a:srgbClr val="FF0000"/>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0" name="직선 연결선 19">
            <a:extLst>
              <a:ext uri="{FF2B5EF4-FFF2-40B4-BE49-F238E27FC236}">
                <a16:creationId xmlns:a16="http://schemas.microsoft.com/office/drawing/2014/main" id="{3D978F99-874C-CA16-6E26-AACC07FA464D}"/>
              </a:ext>
            </a:extLst>
          </p:cNvPr>
          <p:cNvCxnSpPr>
            <a:cxnSpLocks/>
          </p:cNvCxnSpPr>
          <p:nvPr/>
        </p:nvCxnSpPr>
        <p:spPr>
          <a:xfrm>
            <a:off x="613763" y="3654518"/>
            <a:ext cx="1924650" cy="0"/>
          </a:xfrm>
          <a:prstGeom prst="line">
            <a:avLst/>
          </a:prstGeom>
          <a:ln w="19050" cap="flat" cmpd="sng" algn="ctr">
            <a:solidFill>
              <a:srgbClr val="FF0000"/>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65942826"/>
      </p:ext>
    </p:extLst>
  </p:cSld>
  <p:clrMapOvr>
    <a:masterClrMapping/>
  </p:clrMapOvr>
  <p:transition>
    <p:wipe dir="r"/>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699A12-5B63-7DEA-E166-09C1D07C280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33866F6-4994-812C-9D34-43E2713F3CAC}"/>
              </a:ext>
            </a:extLst>
          </p:cNvPr>
          <p:cNvSpPr>
            <a:spLocks noGrp="1"/>
          </p:cNvSpPr>
          <p:nvPr>
            <p:ph type="title"/>
          </p:nvPr>
        </p:nvSpPr>
        <p:spPr>
          <a:xfrm>
            <a:off x="304799" y="304655"/>
            <a:ext cx="8392313" cy="535531"/>
          </a:xfrm>
        </p:spPr>
        <p:txBody>
          <a:bodyPr/>
          <a:lstStyle/>
          <a:p>
            <a:r>
              <a:rPr lang="en-US" dirty="0"/>
              <a:t>Fuel injection valve</a:t>
            </a:r>
          </a:p>
        </p:txBody>
      </p:sp>
      <p:pic>
        <p:nvPicPr>
          <p:cNvPr id="1026" name="Picture 2">
            <a:extLst>
              <a:ext uri="{FF2B5EF4-FFF2-40B4-BE49-F238E27FC236}">
                <a16:creationId xmlns:a16="http://schemas.microsoft.com/office/drawing/2014/main" id="{D7B3440A-CF12-2B4C-4542-66C10F1966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65830" y="2103837"/>
            <a:ext cx="2097742" cy="3039662"/>
          </a:xfrm>
          <a:prstGeom prst="rect">
            <a:avLst/>
          </a:prstGeom>
          <a:noFill/>
          <a:extLst>
            <a:ext uri="{909E8E84-426E-40DD-AFC4-6F175D3DCCD1}">
              <a14:hiddenFill xmlns:a14="http://schemas.microsoft.com/office/drawing/2010/main">
                <a:solidFill>
                  <a:srgbClr val="FFFFFF"/>
                </a:solidFill>
              </a14:hiddenFill>
            </a:ext>
          </a:extLst>
        </p:spPr>
      </p:pic>
      <p:sp>
        <p:nvSpPr>
          <p:cNvPr id="3" name="Text Placeholder 2">
            <a:extLst>
              <a:ext uri="{FF2B5EF4-FFF2-40B4-BE49-F238E27FC236}">
                <a16:creationId xmlns:a16="http://schemas.microsoft.com/office/drawing/2014/main" id="{03B1151E-3BC1-FDFE-2FCE-371665D1BE3F}"/>
              </a:ext>
            </a:extLst>
          </p:cNvPr>
          <p:cNvSpPr>
            <a:spLocks noGrp="1"/>
          </p:cNvSpPr>
          <p:nvPr>
            <p:ph type="body" sz="quarter" idx="10"/>
          </p:nvPr>
        </p:nvSpPr>
        <p:spPr>
          <a:xfrm>
            <a:off x="304800" y="1101144"/>
            <a:ext cx="8534400" cy="3528811"/>
          </a:xfrm>
        </p:spPr>
        <p:txBody>
          <a:bodyPr>
            <a:normAutofit/>
          </a:bodyPr>
          <a:lstStyle/>
          <a:p>
            <a:pPr marL="0" indent="0">
              <a:spcAft>
                <a:spcPts val="1000"/>
              </a:spcAft>
              <a:buNone/>
            </a:pPr>
            <a:r>
              <a:rPr lang="en-US" altLang="ko-KR" sz="1600" dirty="0"/>
              <a:t>The fuel injection valve (FIV) is a component that injects atomized fuel into the cylinder.</a:t>
            </a:r>
          </a:p>
          <a:p>
            <a:pPr marL="0" indent="0">
              <a:spcAft>
                <a:spcPts val="1000"/>
              </a:spcAft>
              <a:buNone/>
            </a:pPr>
            <a:r>
              <a:rPr lang="en-US" sz="1600" dirty="0">
                <a:solidFill>
                  <a:srgbClr val="000000"/>
                </a:solidFill>
              </a:rPr>
              <a:t>The FIV is mounted on the cylinder head and connected to the fuel oil high pressure pipe, receives pressurized fuel oil from the fuel injection pump, and injects atomized fuel.</a:t>
            </a:r>
          </a:p>
        </p:txBody>
      </p:sp>
      <p:pic>
        <p:nvPicPr>
          <p:cNvPr id="5" name="그림 4">
            <a:extLst>
              <a:ext uri="{FF2B5EF4-FFF2-40B4-BE49-F238E27FC236}">
                <a16:creationId xmlns:a16="http://schemas.microsoft.com/office/drawing/2014/main" id="{3EFA9A53-1E27-9F4F-9BFD-E44F4A670A0E}"/>
              </a:ext>
            </a:extLst>
          </p:cNvPr>
          <p:cNvPicPr>
            <a:picLocks noChangeAspect="1"/>
          </p:cNvPicPr>
          <p:nvPr/>
        </p:nvPicPr>
        <p:blipFill>
          <a:blip r:embed="rId4"/>
          <a:stretch>
            <a:fillRect/>
          </a:stretch>
        </p:blipFill>
        <p:spPr>
          <a:xfrm>
            <a:off x="4780431" y="2103837"/>
            <a:ext cx="1473001" cy="3039661"/>
          </a:xfrm>
          <a:prstGeom prst="rect">
            <a:avLst/>
          </a:prstGeom>
        </p:spPr>
      </p:pic>
    </p:spTree>
    <p:extLst>
      <p:ext uri="{BB962C8B-B14F-4D97-AF65-F5344CB8AC3E}">
        <p14:creationId xmlns:p14="http://schemas.microsoft.com/office/powerpoint/2010/main" val="4194598111"/>
      </p:ext>
    </p:extLst>
  </p:cSld>
  <p:clrMapOvr>
    <a:masterClrMapping/>
  </p:clrMapOvr>
  <p:transition>
    <p:wipe dir="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1DFA5B-09B0-426A-DB20-B96BC4665BD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5D5079C-5D79-60AD-6983-2AEBD425A184}"/>
              </a:ext>
            </a:extLst>
          </p:cNvPr>
          <p:cNvSpPr>
            <a:spLocks noGrp="1"/>
          </p:cNvSpPr>
          <p:nvPr>
            <p:ph type="title"/>
          </p:nvPr>
        </p:nvSpPr>
        <p:spPr>
          <a:xfrm>
            <a:off x="304799" y="304655"/>
            <a:ext cx="8392313" cy="535531"/>
          </a:xfrm>
        </p:spPr>
        <p:txBody>
          <a:bodyPr/>
          <a:lstStyle/>
          <a:p>
            <a:r>
              <a:rPr lang="en-US" dirty="0"/>
              <a:t>Scrubber</a:t>
            </a:r>
          </a:p>
        </p:txBody>
      </p:sp>
      <p:pic>
        <p:nvPicPr>
          <p:cNvPr id="4098" name="Picture 2" descr="Controlling emissions from an ocean-going container vessel with a wet scrubber  system - ScienceDirect">
            <a:extLst>
              <a:ext uri="{FF2B5EF4-FFF2-40B4-BE49-F238E27FC236}">
                <a16:creationId xmlns:a16="http://schemas.microsoft.com/office/drawing/2014/main" id="{202F04A7-0E35-3CE6-35E2-715DF39D34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7828" y="990027"/>
            <a:ext cx="3145871" cy="4153473"/>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Marine scrubbers | Magnesium hydroxide | Nedmag B.V.">
            <a:extLst>
              <a:ext uri="{FF2B5EF4-FFF2-40B4-BE49-F238E27FC236}">
                <a16:creationId xmlns:a16="http://schemas.microsoft.com/office/drawing/2014/main" id="{576F3700-0CB9-EC92-2419-3CB8A469D99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47957" y="840186"/>
            <a:ext cx="5196043" cy="36758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0693749"/>
      </p:ext>
    </p:extLst>
  </p:cSld>
  <p:clrMapOvr>
    <a:masterClrMapping/>
  </p:clrMapOvr>
  <p:transition>
    <p:wipe dir="r"/>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8372C-54FA-3EAC-AEF2-D07956B65E8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3A89A20-2C32-1507-834A-A4DE2C4981FD}"/>
              </a:ext>
            </a:extLst>
          </p:cNvPr>
          <p:cNvSpPr>
            <a:spLocks noGrp="1"/>
          </p:cNvSpPr>
          <p:nvPr>
            <p:ph type="title"/>
          </p:nvPr>
        </p:nvSpPr>
        <p:spPr>
          <a:xfrm>
            <a:off x="304799" y="304655"/>
            <a:ext cx="8392313" cy="535531"/>
          </a:xfrm>
        </p:spPr>
        <p:txBody>
          <a:bodyPr/>
          <a:lstStyle/>
          <a:p>
            <a:r>
              <a:rPr lang="en-US" dirty="0"/>
              <a:t>Fuel injection valve</a:t>
            </a:r>
          </a:p>
        </p:txBody>
      </p:sp>
      <p:sp>
        <p:nvSpPr>
          <p:cNvPr id="3" name="Text Placeholder 2">
            <a:extLst>
              <a:ext uri="{FF2B5EF4-FFF2-40B4-BE49-F238E27FC236}">
                <a16:creationId xmlns:a16="http://schemas.microsoft.com/office/drawing/2014/main" id="{70859C5B-E486-8E44-0D27-2A247D6CC569}"/>
              </a:ext>
            </a:extLst>
          </p:cNvPr>
          <p:cNvSpPr>
            <a:spLocks noGrp="1"/>
          </p:cNvSpPr>
          <p:nvPr>
            <p:ph type="body" sz="quarter" idx="10"/>
          </p:nvPr>
        </p:nvSpPr>
        <p:spPr>
          <a:xfrm>
            <a:off x="304800" y="1101144"/>
            <a:ext cx="8534400" cy="3528811"/>
          </a:xfrm>
        </p:spPr>
        <p:txBody>
          <a:bodyPr>
            <a:normAutofit/>
          </a:bodyPr>
          <a:lstStyle/>
          <a:p>
            <a:pPr marL="0" indent="0">
              <a:spcAft>
                <a:spcPts val="1000"/>
              </a:spcAft>
              <a:buNone/>
            </a:pPr>
            <a:r>
              <a:rPr lang="en-US" altLang="ko-KR" sz="1600" dirty="0"/>
              <a:t>The fuel injection valve (FIV) is inserted into the hole below.</a:t>
            </a:r>
            <a:endParaRPr lang="en-US" sz="1600" dirty="0">
              <a:solidFill>
                <a:srgbClr val="000000"/>
              </a:solidFill>
            </a:endParaRPr>
          </a:p>
        </p:txBody>
      </p:sp>
      <p:pic>
        <p:nvPicPr>
          <p:cNvPr id="6" name="그림 5">
            <a:extLst>
              <a:ext uri="{FF2B5EF4-FFF2-40B4-BE49-F238E27FC236}">
                <a16:creationId xmlns:a16="http://schemas.microsoft.com/office/drawing/2014/main" id="{C9D8E9FA-4F92-0139-5007-45C09C8D6030}"/>
              </a:ext>
            </a:extLst>
          </p:cNvPr>
          <p:cNvPicPr>
            <a:picLocks noChangeAspect="1"/>
          </p:cNvPicPr>
          <p:nvPr/>
        </p:nvPicPr>
        <p:blipFill>
          <a:blip r:embed="rId3"/>
          <a:stretch>
            <a:fillRect/>
          </a:stretch>
        </p:blipFill>
        <p:spPr>
          <a:xfrm>
            <a:off x="3641211" y="2114874"/>
            <a:ext cx="2799148" cy="2148183"/>
          </a:xfrm>
          <a:prstGeom prst="rect">
            <a:avLst/>
          </a:prstGeom>
        </p:spPr>
      </p:pic>
      <p:pic>
        <p:nvPicPr>
          <p:cNvPr id="8" name="그림 7">
            <a:extLst>
              <a:ext uri="{FF2B5EF4-FFF2-40B4-BE49-F238E27FC236}">
                <a16:creationId xmlns:a16="http://schemas.microsoft.com/office/drawing/2014/main" id="{7A1C1FCB-5600-EB64-6A55-919BC3E6EAFF}"/>
              </a:ext>
            </a:extLst>
          </p:cNvPr>
          <p:cNvPicPr>
            <a:picLocks noChangeAspect="1"/>
          </p:cNvPicPr>
          <p:nvPr/>
        </p:nvPicPr>
        <p:blipFill>
          <a:blip r:embed="rId4"/>
          <a:stretch>
            <a:fillRect/>
          </a:stretch>
        </p:blipFill>
        <p:spPr>
          <a:xfrm>
            <a:off x="6506812" y="2114874"/>
            <a:ext cx="2533908" cy="2148183"/>
          </a:xfrm>
          <a:prstGeom prst="rect">
            <a:avLst/>
          </a:prstGeom>
        </p:spPr>
      </p:pic>
      <p:pic>
        <p:nvPicPr>
          <p:cNvPr id="10" name="그림 9">
            <a:extLst>
              <a:ext uri="{FF2B5EF4-FFF2-40B4-BE49-F238E27FC236}">
                <a16:creationId xmlns:a16="http://schemas.microsoft.com/office/drawing/2014/main" id="{638D7FBC-C228-7CC0-1677-BF1D46CCD3E5}"/>
              </a:ext>
            </a:extLst>
          </p:cNvPr>
          <p:cNvPicPr>
            <a:picLocks noChangeAspect="1"/>
          </p:cNvPicPr>
          <p:nvPr/>
        </p:nvPicPr>
        <p:blipFill>
          <a:blip r:embed="rId5"/>
          <a:stretch>
            <a:fillRect/>
          </a:stretch>
        </p:blipFill>
        <p:spPr>
          <a:xfrm>
            <a:off x="231499" y="1698011"/>
            <a:ext cx="3289471" cy="3395382"/>
          </a:xfrm>
          <a:prstGeom prst="rect">
            <a:avLst/>
          </a:prstGeom>
        </p:spPr>
      </p:pic>
      <p:cxnSp>
        <p:nvCxnSpPr>
          <p:cNvPr id="11" name="직선 화살표 연결선 10">
            <a:extLst>
              <a:ext uri="{FF2B5EF4-FFF2-40B4-BE49-F238E27FC236}">
                <a16:creationId xmlns:a16="http://schemas.microsoft.com/office/drawing/2014/main" id="{E2AE265C-2C75-B653-6947-163B2BEA7D6D}"/>
              </a:ext>
            </a:extLst>
          </p:cNvPr>
          <p:cNvCxnSpPr>
            <a:cxnSpLocks/>
          </p:cNvCxnSpPr>
          <p:nvPr/>
        </p:nvCxnSpPr>
        <p:spPr>
          <a:xfrm>
            <a:off x="1857871" y="1423605"/>
            <a:ext cx="0" cy="1070563"/>
          </a:xfrm>
          <a:prstGeom prst="straightConnector1">
            <a:avLst/>
          </a:prstGeom>
          <a:ln w="19050" cap="flat" cmpd="sng" algn="ctr">
            <a:solidFill>
              <a:srgbClr val="FF000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14" name="직선 연결선 13">
            <a:extLst>
              <a:ext uri="{FF2B5EF4-FFF2-40B4-BE49-F238E27FC236}">
                <a16:creationId xmlns:a16="http://schemas.microsoft.com/office/drawing/2014/main" id="{2DC06429-5FD3-FC3C-DACA-B72AD41DEA91}"/>
              </a:ext>
            </a:extLst>
          </p:cNvPr>
          <p:cNvCxnSpPr>
            <a:cxnSpLocks/>
          </p:cNvCxnSpPr>
          <p:nvPr/>
        </p:nvCxnSpPr>
        <p:spPr>
          <a:xfrm flipV="1">
            <a:off x="5119532" y="2146300"/>
            <a:ext cx="1403653" cy="475876"/>
          </a:xfrm>
          <a:prstGeom prst="line">
            <a:avLst/>
          </a:prstGeom>
          <a:ln w="19050" cap="flat" cmpd="sng" algn="ctr">
            <a:solidFill>
              <a:srgbClr val="FF0000"/>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6" name="직선 연결선 15">
            <a:extLst>
              <a:ext uri="{FF2B5EF4-FFF2-40B4-BE49-F238E27FC236}">
                <a16:creationId xmlns:a16="http://schemas.microsoft.com/office/drawing/2014/main" id="{29191D72-DBBB-CDB2-6A7B-0514927D08D9}"/>
              </a:ext>
            </a:extLst>
          </p:cNvPr>
          <p:cNvCxnSpPr>
            <a:cxnSpLocks/>
          </p:cNvCxnSpPr>
          <p:nvPr/>
        </p:nvCxnSpPr>
        <p:spPr>
          <a:xfrm>
            <a:off x="5103159" y="3442616"/>
            <a:ext cx="1410501" cy="765952"/>
          </a:xfrm>
          <a:prstGeom prst="line">
            <a:avLst/>
          </a:prstGeom>
          <a:ln w="19050" cap="flat" cmpd="sng" algn="ctr">
            <a:solidFill>
              <a:srgbClr val="FF0000"/>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63790647"/>
      </p:ext>
    </p:extLst>
  </p:cSld>
  <p:clrMapOvr>
    <a:masterClrMapping/>
  </p:clrMapOvr>
  <p:transition>
    <p:wipe dir="r"/>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3EEB32-A6C5-9681-7B27-44DB5E8D4CC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564FAF5-C933-D8B7-9D9D-C16AAFC6C9D5}"/>
              </a:ext>
            </a:extLst>
          </p:cNvPr>
          <p:cNvSpPr>
            <a:spLocks noGrp="1"/>
          </p:cNvSpPr>
          <p:nvPr>
            <p:ph type="title"/>
          </p:nvPr>
        </p:nvSpPr>
        <p:spPr>
          <a:xfrm>
            <a:off x="304799" y="304655"/>
            <a:ext cx="8392313" cy="535531"/>
          </a:xfrm>
        </p:spPr>
        <p:txBody>
          <a:bodyPr/>
          <a:lstStyle/>
          <a:p>
            <a:r>
              <a:rPr lang="en-US" dirty="0"/>
              <a:t>Fuel injection valve (MAN B&amp;W)</a:t>
            </a:r>
          </a:p>
        </p:txBody>
      </p:sp>
      <p:pic>
        <p:nvPicPr>
          <p:cNvPr id="5" name="그림 4">
            <a:extLst>
              <a:ext uri="{FF2B5EF4-FFF2-40B4-BE49-F238E27FC236}">
                <a16:creationId xmlns:a16="http://schemas.microsoft.com/office/drawing/2014/main" id="{5FA1BA20-AB36-879D-C86B-EDDD3AF48DE6}"/>
              </a:ext>
            </a:extLst>
          </p:cNvPr>
          <p:cNvPicPr>
            <a:picLocks noChangeAspect="1"/>
          </p:cNvPicPr>
          <p:nvPr/>
        </p:nvPicPr>
        <p:blipFill>
          <a:blip r:embed="rId3"/>
          <a:stretch>
            <a:fillRect/>
          </a:stretch>
        </p:blipFill>
        <p:spPr>
          <a:xfrm>
            <a:off x="446888" y="836193"/>
            <a:ext cx="3623164" cy="4307307"/>
          </a:xfrm>
          <a:prstGeom prst="rect">
            <a:avLst/>
          </a:prstGeom>
        </p:spPr>
      </p:pic>
      <p:pic>
        <p:nvPicPr>
          <p:cNvPr id="7" name="그림 6">
            <a:extLst>
              <a:ext uri="{FF2B5EF4-FFF2-40B4-BE49-F238E27FC236}">
                <a16:creationId xmlns:a16="http://schemas.microsoft.com/office/drawing/2014/main" id="{17892D5F-CF69-8B53-F123-F17EB3F78507}"/>
              </a:ext>
            </a:extLst>
          </p:cNvPr>
          <p:cNvPicPr>
            <a:picLocks noChangeAspect="1"/>
          </p:cNvPicPr>
          <p:nvPr/>
        </p:nvPicPr>
        <p:blipFill>
          <a:blip r:embed="rId4"/>
          <a:stretch>
            <a:fillRect/>
          </a:stretch>
        </p:blipFill>
        <p:spPr>
          <a:xfrm>
            <a:off x="4368659" y="950219"/>
            <a:ext cx="2771727" cy="3673101"/>
          </a:xfrm>
          <a:prstGeom prst="rect">
            <a:avLst/>
          </a:prstGeom>
        </p:spPr>
      </p:pic>
      <p:cxnSp>
        <p:nvCxnSpPr>
          <p:cNvPr id="10" name="직선 연결선 9">
            <a:extLst>
              <a:ext uri="{FF2B5EF4-FFF2-40B4-BE49-F238E27FC236}">
                <a16:creationId xmlns:a16="http://schemas.microsoft.com/office/drawing/2014/main" id="{FA3480E4-F533-0ACB-9DFF-F92F51551BB5}"/>
              </a:ext>
            </a:extLst>
          </p:cNvPr>
          <p:cNvCxnSpPr>
            <a:cxnSpLocks/>
          </p:cNvCxnSpPr>
          <p:nvPr/>
        </p:nvCxnSpPr>
        <p:spPr>
          <a:xfrm>
            <a:off x="4474695" y="1774172"/>
            <a:ext cx="1435287" cy="0"/>
          </a:xfrm>
          <a:prstGeom prst="line">
            <a:avLst/>
          </a:prstGeom>
          <a:ln w="19050" cap="flat" cmpd="sng" algn="ctr">
            <a:solidFill>
              <a:srgbClr val="FF0000"/>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2" name="직선 연결선 11">
            <a:extLst>
              <a:ext uri="{FF2B5EF4-FFF2-40B4-BE49-F238E27FC236}">
                <a16:creationId xmlns:a16="http://schemas.microsoft.com/office/drawing/2014/main" id="{B6A07F16-DC01-CAE2-0D7C-78C6EC0B41A4}"/>
              </a:ext>
            </a:extLst>
          </p:cNvPr>
          <p:cNvCxnSpPr>
            <a:cxnSpLocks/>
          </p:cNvCxnSpPr>
          <p:nvPr/>
        </p:nvCxnSpPr>
        <p:spPr>
          <a:xfrm>
            <a:off x="498848" y="4340320"/>
            <a:ext cx="146611" cy="0"/>
          </a:xfrm>
          <a:prstGeom prst="line">
            <a:avLst/>
          </a:prstGeom>
          <a:ln w="19050" cap="flat" cmpd="sng" algn="ctr">
            <a:solidFill>
              <a:srgbClr val="FF0000"/>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78970491"/>
      </p:ext>
    </p:extLst>
  </p:cSld>
  <p:clrMapOvr>
    <a:masterClrMapping/>
  </p:clrMapOvr>
  <p:transition>
    <p:wipe dir="r"/>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731039-7551-BC11-1C6B-F858B1BB62B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5CC8C54-6E2B-AB28-C03C-ADB7654C9C3B}"/>
              </a:ext>
            </a:extLst>
          </p:cNvPr>
          <p:cNvSpPr>
            <a:spLocks noGrp="1"/>
          </p:cNvSpPr>
          <p:nvPr>
            <p:ph type="title"/>
          </p:nvPr>
        </p:nvSpPr>
        <p:spPr>
          <a:xfrm>
            <a:off x="304799" y="304655"/>
            <a:ext cx="8392313" cy="535531"/>
          </a:xfrm>
        </p:spPr>
        <p:txBody>
          <a:bodyPr/>
          <a:lstStyle/>
          <a:p>
            <a:r>
              <a:rPr lang="en-US" dirty="0"/>
              <a:t>Fuel injection valve (</a:t>
            </a:r>
            <a:r>
              <a:rPr lang="en-US" dirty="0" err="1"/>
              <a:t>HiMSEN</a:t>
            </a:r>
            <a:r>
              <a:rPr lang="en-US" dirty="0"/>
              <a:t>)</a:t>
            </a:r>
          </a:p>
        </p:txBody>
      </p:sp>
      <p:pic>
        <p:nvPicPr>
          <p:cNvPr id="4" name="그림 3">
            <a:extLst>
              <a:ext uri="{FF2B5EF4-FFF2-40B4-BE49-F238E27FC236}">
                <a16:creationId xmlns:a16="http://schemas.microsoft.com/office/drawing/2014/main" id="{2237893A-470A-21B7-2C6B-FA9436E6B02E}"/>
              </a:ext>
            </a:extLst>
          </p:cNvPr>
          <p:cNvPicPr>
            <a:picLocks noChangeAspect="1"/>
          </p:cNvPicPr>
          <p:nvPr/>
        </p:nvPicPr>
        <p:blipFill>
          <a:blip r:embed="rId3"/>
          <a:stretch>
            <a:fillRect/>
          </a:stretch>
        </p:blipFill>
        <p:spPr>
          <a:xfrm>
            <a:off x="1683705" y="903777"/>
            <a:ext cx="2063310" cy="4175312"/>
          </a:xfrm>
          <a:prstGeom prst="rect">
            <a:avLst/>
          </a:prstGeom>
        </p:spPr>
      </p:pic>
      <p:pic>
        <p:nvPicPr>
          <p:cNvPr id="8" name="그림 7">
            <a:extLst>
              <a:ext uri="{FF2B5EF4-FFF2-40B4-BE49-F238E27FC236}">
                <a16:creationId xmlns:a16="http://schemas.microsoft.com/office/drawing/2014/main" id="{C3D691A4-8298-EFA8-F911-87A00094D77C}"/>
              </a:ext>
            </a:extLst>
          </p:cNvPr>
          <p:cNvPicPr>
            <a:picLocks noChangeAspect="1"/>
          </p:cNvPicPr>
          <p:nvPr/>
        </p:nvPicPr>
        <p:blipFill>
          <a:blip r:embed="rId4"/>
          <a:stretch>
            <a:fillRect/>
          </a:stretch>
        </p:blipFill>
        <p:spPr>
          <a:xfrm>
            <a:off x="4090819" y="1230783"/>
            <a:ext cx="3315163" cy="3315163"/>
          </a:xfrm>
          <a:prstGeom prst="rect">
            <a:avLst/>
          </a:prstGeom>
        </p:spPr>
      </p:pic>
      <p:cxnSp>
        <p:nvCxnSpPr>
          <p:cNvPr id="10" name="직선 연결선 9">
            <a:extLst>
              <a:ext uri="{FF2B5EF4-FFF2-40B4-BE49-F238E27FC236}">
                <a16:creationId xmlns:a16="http://schemas.microsoft.com/office/drawing/2014/main" id="{FCA55BF9-4FFE-6B1A-3BF6-A13332447DF5}"/>
              </a:ext>
            </a:extLst>
          </p:cNvPr>
          <p:cNvCxnSpPr>
            <a:cxnSpLocks/>
          </p:cNvCxnSpPr>
          <p:nvPr/>
        </p:nvCxnSpPr>
        <p:spPr>
          <a:xfrm>
            <a:off x="4346733" y="4033277"/>
            <a:ext cx="1435287" cy="0"/>
          </a:xfrm>
          <a:prstGeom prst="line">
            <a:avLst/>
          </a:prstGeom>
          <a:ln w="19050" cap="flat" cmpd="sng" algn="ctr">
            <a:solidFill>
              <a:srgbClr val="FF0000"/>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2" name="직선 연결선 11">
            <a:extLst>
              <a:ext uri="{FF2B5EF4-FFF2-40B4-BE49-F238E27FC236}">
                <a16:creationId xmlns:a16="http://schemas.microsoft.com/office/drawing/2014/main" id="{426DEDD6-2D3C-3844-5957-D0B51E89B842}"/>
              </a:ext>
            </a:extLst>
          </p:cNvPr>
          <p:cNvCxnSpPr>
            <a:cxnSpLocks/>
          </p:cNvCxnSpPr>
          <p:nvPr/>
        </p:nvCxnSpPr>
        <p:spPr>
          <a:xfrm>
            <a:off x="1749425" y="3428016"/>
            <a:ext cx="146611" cy="0"/>
          </a:xfrm>
          <a:prstGeom prst="line">
            <a:avLst/>
          </a:prstGeom>
          <a:ln w="19050" cap="flat" cmpd="sng" algn="ctr">
            <a:solidFill>
              <a:srgbClr val="FF0000"/>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17880216"/>
      </p:ext>
    </p:extLst>
  </p:cSld>
  <p:clrMapOvr>
    <a:masterClrMapping/>
  </p:clrMapOvr>
  <p:transition>
    <p:wipe dir="r"/>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1E93E0-9A46-D7D7-EE20-20D923C5C06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E85DB7A-261D-4139-E050-8EC6BED3F97A}"/>
              </a:ext>
            </a:extLst>
          </p:cNvPr>
          <p:cNvSpPr>
            <a:spLocks noGrp="1"/>
          </p:cNvSpPr>
          <p:nvPr>
            <p:ph type="title"/>
          </p:nvPr>
        </p:nvSpPr>
        <p:spPr>
          <a:xfrm>
            <a:off x="304799" y="304655"/>
            <a:ext cx="8392313" cy="535531"/>
          </a:xfrm>
        </p:spPr>
        <p:txBody>
          <a:bodyPr/>
          <a:lstStyle/>
          <a:p>
            <a:r>
              <a:rPr lang="en-US" dirty="0"/>
              <a:t>Fuel injection valve </a:t>
            </a:r>
            <a:r>
              <a:rPr lang="en-US" altLang="ko-KR" dirty="0"/>
              <a:t>(</a:t>
            </a:r>
            <a:r>
              <a:rPr lang="en-US" altLang="ko-KR" dirty="0" err="1"/>
              <a:t>HiMSEN</a:t>
            </a:r>
            <a:r>
              <a:rPr lang="en-US" altLang="ko-KR" dirty="0"/>
              <a:t>)</a:t>
            </a:r>
            <a:endParaRPr lang="en-US" dirty="0"/>
          </a:p>
        </p:txBody>
      </p:sp>
      <p:pic>
        <p:nvPicPr>
          <p:cNvPr id="4" name="그림 3">
            <a:extLst>
              <a:ext uri="{FF2B5EF4-FFF2-40B4-BE49-F238E27FC236}">
                <a16:creationId xmlns:a16="http://schemas.microsoft.com/office/drawing/2014/main" id="{8E0672B7-28DD-FABA-6DF5-5E86920A2040}"/>
              </a:ext>
            </a:extLst>
          </p:cNvPr>
          <p:cNvPicPr>
            <a:picLocks noChangeAspect="1"/>
          </p:cNvPicPr>
          <p:nvPr/>
        </p:nvPicPr>
        <p:blipFill>
          <a:blip r:embed="rId3"/>
          <a:stretch>
            <a:fillRect/>
          </a:stretch>
        </p:blipFill>
        <p:spPr>
          <a:xfrm>
            <a:off x="378757" y="1216959"/>
            <a:ext cx="4392660" cy="3926541"/>
          </a:xfrm>
          <a:prstGeom prst="rect">
            <a:avLst/>
          </a:prstGeom>
        </p:spPr>
      </p:pic>
      <p:pic>
        <p:nvPicPr>
          <p:cNvPr id="8" name="그림 7">
            <a:extLst>
              <a:ext uri="{FF2B5EF4-FFF2-40B4-BE49-F238E27FC236}">
                <a16:creationId xmlns:a16="http://schemas.microsoft.com/office/drawing/2014/main" id="{C9CE9B18-A88C-485C-9BB9-4C9140035D46}"/>
              </a:ext>
            </a:extLst>
          </p:cNvPr>
          <p:cNvPicPr>
            <a:picLocks noChangeAspect="1"/>
          </p:cNvPicPr>
          <p:nvPr/>
        </p:nvPicPr>
        <p:blipFill>
          <a:blip r:embed="rId4"/>
          <a:stretch>
            <a:fillRect/>
          </a:stretch>
        </p:blipFill>
        <p:spPr>
          <a:xfrm>
            <a:off x="4921534" y="1940441"/>
            <a:ext cx="4222466" cy="2479576"/>
          </a:xfrm>
          <a:prstGeom prst="rect">
            <a:avLst/>
          </a:prstGeom>
        </p:spPr>
      </p:pic>
      <p:cxnSp>
        <p:nvCxnSpPr>
          <p:cNvPr id="10" name="직선 연결선 9">
            <a:extLst>
              <a:ext uri="{FF2B5EF4-FFF2-40B4-BE49-F238E27FC236}">
                <a16:creationId xmlns:a16="http://schemas.microsoft.com/office/drawing/2014/main" id="{D58D65E7-C415-2AD0-ED79-AE15A1020E29}"/>
              </a:ext>
            </a:extLst>
          </p:cNvPr>
          <p:cNvCxnSpPr>
            <a:cxnSpLocks/>
          </p:cNvCxnSpPr>
          <p:nvPr/>
        </p:nvCxnSpPr>
        <p:spPr>
          <a:xfrm>
            <a:off x="5265176" y="2933556"/>
            <a:ext cx="2433265" cy="0"/>
          </a:xfrm>
          <a:prstGeom prst="line">
            <a:avLst/>
          </a:prstGeom>
          <a:ln w="19050" cap="flat" cmpd="sng" algn="ctr">
            <a:solidFill>
              <a:srgbClr val="FF0000"/>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2" name="직선 연결선 11">
            <a:extLst>
              <a:ext uri="{FF2B5EF4-FFF2-40B4-BE49-F238E27FC236}">
                <a16:creationId xmlns:a16="http://schemas.microsoft.com/office/drawing/2014/main" id="{173AFCA9-FF97-FF17-64E3-379CD256CB1A}"/>
              </a:ext>
            </a:extLst>
          </p:cNvPr>
          <p:cNvCxnSpPr>
            <a:cxnSpLocks/>
          </p:cNvCxnSpPr>
          <p:nvPr/>
        </p:nvCxnSpPr>
        <p:spPr>
          <a:xfrm>
            <a:off x="2891771" y="1529884"/>
            <a:ext cx="241394" cy="0"/>
          </a:xfrm>
          <a:prstGeom prst="line">
            <a:avLst/>
          </a:prstGeom>
          <a:ln w="19050" cap="flat" cmpd="sng" algn="ctr">
            <a:solidFill>
              <a:srgbClr val="FF0000"/>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26996097"/>
      </p:ext>
    </p:extLst>
  </p:cSld>
  <p:clrMapOvr>
    <a:masterClrMapping/>
  </p:clrMapOvr>
  <p:transition>
    <p:wipe dir="r"/>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9909F3-5BC7-8C3C-4A2B-455FBCF8B60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ED6C109-9FD3-C066-1BFC-47EBD0BE2AC4}"/>
              </a:ext>
            </a:extLst>
          </p:cNvPr>
          <p:cNvSpPr>
            <a:spLocks noGrp="1"/>
          </p:cNvSpPr>
          <p:nvPr>
            <p:ph type="title"/>
          </p:nvPr>
        </p:nvSpPr>
        <p:spPr>
          <a:xfrm>
            <a:off x="304799" y="304655"/>
            <a:ext cx="8392313" cy="535531"/>
          </a:xfrm>
        </p:spPr>
        <p:txBody>
          <a:bodyPr/>
          <a:lstStyle/>
          <a:p>
            <a:r>
              <a:rPr lang="en-US" dirty="0"/>
              <a:t>Fuel injection valve </a:t>
            </a:r>
            <a:r>
              <a:rPr lang="en-US" altLang="ko-KR" dirty="0"/>
              <a:t>(</a:t>
            </a:r>
            <a:r>
              <a:rPr lang="en-US" altLang="ko-KR" dirty="0" err="1"/>
              <a:t>HiMSEN</a:t>
            </a:r>
            <a:r>
              <a:rPr lang="en-US" altLang="ko-KR" dirty="0"/>
              <a:t>)</a:t>
            </a:r>
            <a:endParaRPr lang="en-US" dirty="0"/>
          </a:p>
        </p:txBody>
      </p:sp>
      <p:pic>
        <p:nvPicPr>
          <p:cNvPr id="5" name="그림 4">
            <a:extLst>
              <a:ext uri="{FF2B5EF4-FFF2-40B4-BE49-F238E27FC236}">
                <a16:creationId xmlns:a16="http://schemas.microsoft.com/office/drawing/2014/main" id="{7A114B2F-86B5-862F-2BE4-3863FA6E14A0}"/>
              </a:ext>
            </a:extLst>
          </p:cNvPr>
          <p:cNvPicPr>
            <a:picLocks noChangeAspect="1"/>
          </p:cNvPicPr>
          <p:nvPr/>
        </p:nvPicPr>
        <p:blipFill>
          <a:blip r:embed="rId3"/>
          <a:stretch>
            <a:fillRect/>
          </a:stretch>
        </p:blipFill>
        <p:spPr>
          <a:xfrm>
            <a:off x="931767" y="1001048"/>
            <a:ext cx="4402376" cy="4034117"/>
          </a:xfrm>
          <a:prstGeom prst="rect">
            <a:avLst/>
          </a:prstGeom>
        </p:spPr>
      </p:pic>
      <p:sp>
        <p:nvSpPr>
          <p:cNvPr id="6" name="Text Placeholder 2">
            <a:extLst>
              <a:ext uri="{FF2B5EF4-FFF2-40B4-BE49-F238E27FC236}">
                <a16:creationId xmlns:a16="http://schemas.microsoft.com/office/drawing/2014/main" id="{974C4B4E-43D8-398E-1446-500EE9E1F8CF}"/>
              </a:ext>
            </a:extLst>
          </p:cNvPr>
          <p:cNvSpPr>
            <a:spLocks noGrp="1"/>
          </p:cNvSpPr>
          <p:nvPr>
            <p:ph type="body" sz="quarter" idx="10"/>
          </p:nvPr>
        </p:nvSpPr>
        <p:spPr>
          <a:xfrm>
            <a:off x="5547697" y="2659156"/>
            <a:ext cx="3149415" cy="446356"/>
          </a:xfrm>
        </p:spPr>
        <p:txBody>
          <a:bodyPr>
            <a:normAutofit/>
          </a:bodyPr>
          <a:lstStyle/>
          <a:p>
            <a:pPr marL="0" indent="0">
              <a:spcAft>
                <a:spcPts val="1000"/>
              </a:spcAft>
              <a:buNone/>
            </a:pPr>
            <a:r>
              <a:rPr lang="nb-NO" altLang="ko-KR" sz="1600" dirty="0" err="1"/>
              <a:t>Valve</a:t>
            </a:r>
            <a:r>
              <a:rPr lang="nb-NO" altLang="ko-KR" sz="1600" dirty="0"/>
              <a:t> </a:t>
            </a:r>
            <a:r>
              <a:rPr lang="nb-NO" altLang="ko-KR" sz="1600" dirty="0" err="1"/>
              <a:t>opening</a:t>
            </a:r>
            <a:r>
              <a:rPr lang="nb-NO" altLang="ko-KR" sz="1600" dirty="0"/>
              <a:t> </a:t>
            </a:r>
            <a:r>
              <a:rPr lang="nb-NO" altLang="ko-KR" sz="1600" dirty="0" err="1"/>
              <a:t>pressure</a:t>
            </a:r>
            <a:r>
              <a:rPr lang="nb-NO" altLang="ko-KR" sz="1600" dirty="0"/>
              <a:t> : 450 bar</a:t>
            </a:r>
            <a:endParaRPr lang="en-US" sz="1600" dirty="0">
              <a:solidFill>
                <a:srgbClr val="000000"/>
              </a:solidFill>
            </a:endParaRPr>
          </a:p>
        </p:txBody>
      </p:sp>
    </p:spTree>
    <p:extLst>
      <p:ext uri="{BB962C8B-B14F-4D97-AF65-F5344CB8AC3E}">
        <p14:creationId xmlns:p14="http://schemas.microsoft.com/office/powerpoint/2010/main" val="1250001089"/>
      </p:ext>
    </p:extLst>
  </p:cSld>
  <p:clrMapOvr>
    <a:masterClrMapping/>
  </p:clrMapOvr>
  <p:transition>
    <p:wipe dir="r"/>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03639B-72EB-0ED1-2237-A967C56969E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B6F04C0-5EC4-2A1C-10E5-4DEFF6D73BEA}"/>
              </a:ext>
            </a:extLst>
          </p:cNvPr>
          <p:cNvSpPr>
            <a:spLocks noGrp="1"/>
          </p:cNvSpPr>
          <p:nvPr>
            <p:ph type="title"/>
          </p:nvPr>
        </p:nvSpPr>
        <p:spPr>
          <a:xfrm>
            <a:off x="304799" y="304655"/>
            <a:ext cx="8392313" cy="535531"/>
          </a:xfrm>
        </p:spPr>
        <p:txBody>
          <a:bodyPr/>
          <a:lstStyle/>
          <a:p>
            <a:r>
              <a:rPr lang="en-US" dirty="0"/>
              <a:t>Fuel injection valve </a:t>
            </a:r>
            <a:r>
              <a:rPr lang="en-US" altLang="ko-KR" dirty="0"/>
              <a:t>(</a:t>
            </a:r>
            <a:r>
              <a:rPr lang="en-US" altLang="ko-KR" dirty="0" err="1"/>
              <a:t>HiMSEN</a:t>
            </a:r>
            <a:r>
              <a:rPr lang="en-US" altLang="ko-KR" dirty="0"/>
              <a:t>)</a:t>
            </a:r>
            <a:endParaRPr lang="en-US" dirty="0"/>
          </a:p>
        </p:txBody>
      </p:sp>
      <p:sp>
        <p:nvSpPr>
          <p:cNvPr id="6" name="Text Placeholder 2">
            <a:extLst>
              <a:ext uri="{FF2B5EF4-FFF2-40B4-BE49-F238E27FC236}">
                <a16:creationId xmlns:a16="http://schemas.microsoft.com/office/drawing/2014/main" id="{F84BAA69-A98A-E1C5-3585-D01A2FE2CB52}"/>
              </a:ext>
            </a:extLst>
          </p:cNvPr>
          <p:cNvSpPr>
            <a:spLocks noGrp="1"/>
          </p:cNvSpPr>
          <p:nvPr>
            <p:ph type="body" sz="quarter" idx="10"/>
          </p:nvPr>
        </p:nvSpPr>
        <p:spPr>
          <a:xfrm>
            <a:off x="5210735" y="962240"/>
            <a:ext cx="3933265" cy="3689350"/>
          </a:xfrm>
        </p:spPr>
        <p:txBody>
          <a:bodyPr>
            <a:normAutofit/>
          </a:bodyPr>
          <a:lstStyle/>
          <a:p>
            <a:pPr marL="0" indent="0">
              <a:spcAft>
                <a:spcPts val="1000"/>
              </a:spcAft>
              <a:buNone/>
            </a:pPr>
            <a:r>
              <a:rPr lang="nb-NO" altLang="ko-KR" b="1" dirty="0" err="1"/>
              <a:t>Checking</a:t>
            </a:r>
            <a:r>
              <a:rPr lang="nb-NO" altLang="ko-KR" b="1" dirty="0"/>
              <a:t> </a:t>
            </a:r>
            <a:r>
              <a:rPr lang="nb-NO" altLang="ko-KR" b="1" dirty="0" err="1"/>
              <a:t>Atomizing</a:t>
            </a:r>
            <a:r>
              <a:rPr lang="nb-NO" altLang="ko-KR" b="1" dirty="0"/>
              <a:t> </a:t>
            </a:r>
            <a:r>
              <a:rPr lang="nb-NO" altLang="ko-KR" b="1" dirty="0" err="1"/>
              <a:t>Condition</a:t>
            </a:r>
            <a:endParaRPr lang="nb-NO" b="1" dirty="0">
              <a:solidFill>
                <a:srgbClr val="000000"/>
              </a:solidFill>
            </a:endParaRPr>
          </a:p>
          <a:p>
            <a:pPr marL="0" indent="0">
              <a:spcAft>
                <a:spcPts val="1000"/>
              </a:spcAft>
              <a:buNone/>
            </a:pPr>
            <a:r>
              <a:rPr lang="en-US" sz="1400" dirty="0">
                <a:solidFill>
                  <a:srgbClr val="000000"/>
                </a:solidFill>
              </a:rPr>
              <a:t>1. Checking procedure </a:t>
            </a:r>
          </a:p>
          <a:p>
            <a:pPr marL="0" indent="0">
              <a:spcAft>
                <a:spcPts val="1000"/>
              </a:spcAft>
              <a:buNone/>
            </a:pPr>
            <a:r>
              <a:rPr lang="en-US" sz="1400" dirty="0">
                <a:solidFill>
                  <a:srgbClr val="000000"/>
                </a:solidFill>
              </a:rPr>
              <a:t>1) Actuate the hand pump evenly until the pressure  gauge shows 250 bars.  </a:t>
            </a:r>
          </a:p>
          <a:p>
            <a:pPr marL="0" indent="0">
              <a:spcAft>
                <a:spcPts val="1000"/>
              </a:spcAft>
              <a:buNone/>
            </a:pPr>
            <a:r>
              <a:rPr lang="en-US" sz="1400" dirty="0">
                <a:solidFill>
                  <a:srgbClr val="000000"/>
                </a:solidFill>
              </a:rPr>
              <a:t>2) The injection nozzle can be considered tight if no drop falls within a period of 5 seconds. </a:t>
            </a:r>
          </a:p>
          <a:p>
            <a:pPr marL="0" indent="0">
              <a:spcAft>
                <a:spcPts val="1000"/>
              </a:spcAft>
              <a:buNone/>
            </a:pPr>
            <a:endParaRPr lang="en-US" sz="1400" dirty="0">
              <a:solidFill>
                <a:srgbClr val="000000"/>
              </a:solidFill>
            </a:endParaRPr>
          </a:p>
          <a:p>
            <a:pPr marL="0" indent="0">
              <a:spcAft>
                <a:spcPts val="1000"/>
              </a:spcAft>
              <a:buNone/>
            </a:pPr>
            <a:r>
              <a:rPr lang="en-US" sz="1400" dirty="0">
                <a:solidFill>
                  <a:srgbClr val="000000"/>
                </a:solidFill>
              </a:rPr>
              <a:t>2. Criterion of decision – All nozzle holes open </a:t>
            </a:r>
          </a:p>
          <a:p>
            <a:pPr marL="0" indent="0">
              <a:spcAft>
                <a:spcPts val="1000"/>
              </a:spcAft>
              <a:buNone/>
            </a:pPr>
            <a:r>
              <a:rPr lang="en-US" sz="1400" dirty="0">
                <a:solidFill>
                  <a:srgbClr val="000000"/>
                </a:solidFill>
              </a:rPr>
              <a:t>1) Keeping the tightness: normal </a:t>
            </a:r>
          </a:p>
          <a:p>
            <a:pPr marL="0" indent="0">
              <a:spcAft>
                <a:spcPts val="1000"/>
              </a:spcAft>
              <a:buNone/>
            </a:pPr>
            <a:r>
              <a:rPr lang="en-US" sz="1400" dirty="0">
                <a:solidFill>
                  <a:srgbClr val="000000"/>
                </a:solidFill>
              </a:rPr>
              <a:t>2) Dripping on nozzle: re-conditioning or changing to a new one. </a:t>
            </a:r>
          </a:p>
        </p:txBody>
      </p:sp>
      <p:pic>
        <p:nvPicPr>
          <p:cNvPr id="4" name="그림 3">
            <a:extLst>
              <a:ext uri="{FF2B5EF4-FFF2-40B4-BE49-F238E27FC236}">
                <a16:creationId xmlns:a16="http://schemas.microsoft.com/office/drawing/2014/main" id="{4D679229-8D3D-63CB-2594-FA7233D62D1F}"/>
              </a:ext>
            </a:extLst>
          </p:cNvPr>
          <p:cNvPicPr>
            <a:picLocks noChangeAspect="1"/>
          </p:cNvPicPr>
          <p:nvPr/>
        </p:nvPicPr>
        <p:blipFill>
          <a:blip r:embed="rId3"/>
          <a:stretch>
            <a:fillRect/>
          </a:stretch>
        </p:blipFill>
        <p:spPr>
          <a:xfrm>
            <a:off x="361486" y="962240"/>
            <a:ext cx="4772486" cy="1918606"/>
          </a:xfrm>
          <a:prstGeom prst="rect">
            <a:avLst/>
          </a:prstGeom>
        </p:spPr>
      </p:pic>
      <p:pic>
        <p:nvPicPr>
          <p:cNvPr id="8" name="그림 7">
            <a:extLst>
              <a:ext uri="{FF2B5EF4-FFF2-40B4-BE49-F238E27FC236}">
                <a16:creationId xmlns:a16="http://schemas.microsoft.com/office/drawing/2014/main" id="{12B9A0EA-661C-FEC9-5A43-414BAC2B8E10}"/>
              </a:ext>
            </a:extLst>
          </p:cNvPr>
          <p:cNvPicPr>
            <a:picLocks noChangeAspect="1"/>
          </p:cNvPicPr>
          <p:nvPr/>
        </p:nvPicPr>
        <p:blipFill>
          <a:blip r:embed="rId4"/>
          <a:stretch>
            <a:fillRect/>
          </a:stretch>
        </p:blipFill>
        <p:spPr>
          <a:xfrm>
            <a:off x="708683" y="3002900"/>
            <a:ext cx="4078093" cy="2064399"/>
          </a:xfrm>
          <a:prstGeom prst="rect">
            <a:avLst/>
          </a:prstGeom>
        </p:spPr>
      </p:pic>
    </p:spTree>
    <p:extLst>
      <p:ext uri="{BB962C8B-B14F-4D97-AF65-F5344CB8AC3E}">
        <p14:creationId xmlns:p14="http://schemas.microsoft.com/office/powerpoint/2010/main" val="824236972"/>
      </p:ext>
    </p:extLst>
  </p:cSld>
  <p:clrMapOvr>
    <a:masterClrMapping/>
  </p:clrMapOvr>
  <p:transition>
    <p:wipe dir="r"/>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82C669-6D01-9563-C848-EFE518FAF1B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276EAB4-4D53-4F73-BA84-2B5EBF624BF4}"/>
              </a:ext>
            </a:extLst>
          </p:cNvPr>
          <p:cNvSpPr>
            <a:spLocks noGrp="1"/>
          </p:cNvSpPr>
          <p:nvPr>
            <p:ph type="title"/>
          </p:nvPr>
        </p:nvSpPr>
        <p:spPr>
          <a:xfrm>
            <a:off x="304799" y="304655"/>
            <a:ext cx="8392313" cy="535531"/>
          </a:xfrm>
        </p:spPr>
        <p:txBody>
          <a:bodyPr/>
          <a:lstStyle/>
          <a:p>
            <a:r>
              <a:rPr lang="en-US" dirty="0"/>
              <a:t>Fuel injection valve</a:t>
            </a:r>
          </a:p>
        </p:txBody>
      </p:sp>
      <p:sp>
        <p:nvSpPr>
          <p:cNvPr id="3" name="Text Placeholder 2">
            <a:extLst>
              <a:ext uri="{FF2B5EF4-FFF2-40B4-BE49-F238E27FC236}">
                <a16:creationId xmlns:a16="http://schemas.microsoft.com/office/drawing/2014/main" id="{907F7419-A9E9-20A2-D846-ED9799124184}"/>
              </a:ext>
            </a:extLst>
          </p:cNvPr>
          <p:cNvSpPr>
            <a:spLocks noGrp="1"/>
          </p:cNvSpPr>
          <p:nvPr>
            <p:ph type="body" sz="quarter" idx="10"/>
          </p:nvPr>
        </p:nvSpPr>
        <p:spPr>
          <a:xfrm>
            <a:off x="304800" y="1101144"/>
            <a:ext cx="5033682" cy="3528811"/>
          </a:xfrm>
        </p:spPr>
        <p:txBody>
          <a:bodyPr>
            <a:normAutofit/>
          </a:bodyPr>
          <a:lstStyle/>
          <a:p>
            <a:pPr marL="0" indent="0">
              <a:spcAft>
                <a:spcPts val="1000"/>
              </a:spcAft>
              <a:buNone/>
            </a:pPr>
            <a:r>
              <a:rPr lang="en-US" altLang="ko-KR" sz="1600" dirty="0"/>
              <a:t>Pressurized fuel entering the FIV overcomes the spring force and lifts the needle of the nozzle, spraying it through several tiny holes and ultimately injecting atomized fuel into the cylinder.</a:t>
            </a:r>
            <a:endParaRPr lang="en-US" sz="1600" dirty="0">
              <a:solidFill>
                <a:srgbClr val="000000"/>
              </a:solidFill>
            </a:endParaRPr>
          </a:p>
        </p:txBody>
      </p:sp>
      <p:pic>
        <p:nvPicPr>
          <p:cNvPr id="11266" name="Picture 2" descr="Fuel Injector For Marine Engines With Simple Diagram">
            <a:extLst>
              <a:ext uri="{FF2B5EF4-FFF2-40B4-BE49-F238E27FC236}">
                <a16:creationId xmlns:a16="http://schemas.microsoft.com/office/drawing/2014/main" id="{78ECF830-9FEC-816B-9909-7D864C9D55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25888" y="-1737"/>
            <a:ext cx="3528453" cy="5145237"/>
          </a:xfrm>
          <a:prstGeom prst="rect">
            <a:avLst/>
          </a:prstGeom>
          <a:noFill/>
          <a:extLst>
            <a:ext uri="{909E8E84-426E-40DD-AFC4-6F175D3DCCD1}">
              <a14:hiddenFill xmlns:a14="http://schemas.microsoft.com/office/drawing/2010/main">
                <a:solidFill>
                  <a:srgbClr val="FFFFFF"/>
                </a:solidFill>
              </a14:hiddenFill>
            </a:ext>
          </a:extLst>
        </p:spPr>
      </p:pic>
      <p:cxnSp>
        <p:nvCxnSpPr>
          <p:cNvPr id="4" name="직선 화살표 연결선 3">
            <a:extLst>
              <a:ext uri="{FF2B5EF4-FFF2-40B4-BE49-F238E27FC236}">
                <a16:creationId xmlns:a16="http://schemas.microsoft.com/office/drawing/2014/main" id="{AF4A493A-1294-A21C-C67C-284B604AD5D0}"/>
              </a:ext>
            </a:extLst>
          </p:cNvPr>
          <p:cNvCxnSpPr>
            <a:cxnSpLocks/>
          </p:cNvCxnSpPr>
          <p:nvPr/>
        </p:nvCxnSpPr>
        <p:spPr>
          <a:xfrm flipH="1">
            <a:off x="8676940" y="744796"/>
            <a:ext cx="446888" cy="0"/>
          </a:xfrm>
          <a:prstGeom prst="straightConnector1">
            <a:avLst/>
          </a:prstGeom>
          <a:ln w="19050" cap="flat" cmpd="sng" algn="ctr">
            <a:solidFill>
              <a:srgbClr val="FF000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8" name="직선 화살표 연결선 7">
            <a:extLst>
              <a:ext uri="{FF2B5EF4-FFF2-40B4-BE49-F238E27FC236}">
                <a16:creationId xmlns:a16="http://schemas.microsoft.com/office/drawing/2014/main" id="{415EA7AD-C2C1-A7A6-5132-34F30EDBF21F}"/>
              </a:ext>
            </a:extLst>
          </p:cNvPr>
          <p:cNvCxnSpPr>
            <a:cxnSpLocks/>
          </p:cNvCxnSpPr>
          <p:nvPr/>
        </p:nvCxnSpPr>
        <p:spPr>
          <a:xfrm flipH="1">
            <a:off x="8337848" y="2692615"/>
            <a:ext cx="52443" cy="332420"/>
          </a:xfrm>
          <a:prstGeom prst="straightConnector1">
            <a:avLst/>
          </a:prstGeom>
          <a:ln w="19050" cap="flat" cmpd="sng" algn="ctr">
            <a:solidFill>
              <a:srgbClr val="FF000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10" name="직선 화살표 연결선 9">
            <a:extLst>
              <a:ext uri="{FF2B5EF4-FFF2-40B4-BE49-F238E27FC236}">
                <a16:creationId xmlns:a16="http://schemas.microsoft.com/office/drawing/2014/main" id="{3D716D6D-C2B4-979B-B562-32CB6043568A}"/>
              </a:ext>
            </a:extLst>
          </p:cNvPr>
          <p:cNvCxnSpPr>
            <a:cxnSpLocks/>
          </p:cNvCxnSpPr>
          <p:nvPr/>
        </p:nvCxnSpPr>
        <p:spPr>
          <a:xfrm flipH="1">
            <a:off x="6950559" y="2659423"/>
            <a:ext cx="52443" cy="332420"/>
          </a:xfrm>
          <a:prstGeom prst="straightConnector1">
            <a:avLst/>
          </a:prstGeom>
          <a:ln w="19050" cap="flat" cmpd="sng" algn="ctr">
            <a:solidFill>
              <a:srgbClr val="FF000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49330629"/>
      </p:ext>
    </p:extLst>
  </p:cSld>
  <p:clrMapOvr>
    <a:masterClrMapping/>
  </p:clrMapOvr>
  <p:transition>
    <p:wipe dir="r"/>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AF6098-95EB-BCFB-5E3E-AD0F226EEC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72917EE-BB51-8EBD-1F3E-BEB31747F866}"/>
              </a:ext>
            </a:extLst>
          </p:cNvPr>
          <p:cNvSpPr>
            <a:spLocks noGrp="1"/>
          </p:cNvSpPr>
          <p:nvPr>
            <p:ph type="title"/>
          </p:nvPr>
        </p:nvSpPr>
        <p:spPr>
          <a:xfrm>
            <a:off x="304799" y="304655"/>
            <a:ext cx="8392313" cy="535531"/>
          </a:xfrm>
        </p:spPr>
        <p:txBody>
          <a:bodyPr/>
          <a:lstStyle/>
          <a:p>
            <a:r>
              <a:rPr lang="en-US" dirty="0"/>
              <a:t>Fuel injection valve</a:t>
            </a:r>
          </a:p>
        </p:txBody>
      </p:sp>
      <p:pic>
        <p:nvPicPr>
          <p:cNvPr id="7" name="온라인 미디어 6" title="Fuel injector of Himsen 21/32 Engine with Nozzle cooling.">
            <a:hlinkClick r:id="" action="ppaction://media"/>
            <a:extLst>
              <a:ext uri="{FF2B5EF4-FFF2-40B4-BE49-F238E27FC236}">
                <a16:creationId xmlns:a16="http://schemas.microsoft.com/office/drawing/2014/main" id="{C09C2073-3DC3-6884-59E8-F23E742A2F76}"/>
              </a:ext>
            </a:extLst>
          </p:cNvPr>
          <p:cNvPicPr>
            <a:picLocks noRot="1" noChangeAspect="1"/>
          </p:cNvPicPr>
          <p:nvPr>
            <a:videoFile r:link="rId1"/>
          </p:nvPr>
        </p:nvPicPr>
        <p:blipFill>
          <a:blip r:embed="rId4"/>
          <a:stretch>
            <a:fillRect/>
          </a:stretch>
        </p:blipFill>
        <p:spPr>
          <a:xfrm>
            <a:off x="446888" y="840186"/>
            <a:ext cx="6733841" cy="3804297"/>
          </a:xfrm>
          <a:prstGeom prst="rect">
            <a:avLst/>
          </a:prstGeom>
        </p:spPr>
      </p:pic>
    </p:spTree>
    <p:extLst>
      <p:ext uri="{BB962C8B-B14F-4D97-AF65-F5344CB8AC3E}">
        <p14:creationId xmlns:p14="http://schemas.microsoft.com/office/powerpoint/2010/main" val="1380096818"/>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B27EEE-6255-EDB7-9609-175F3ECD2BD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6E1F8CC-69FA-DF21-217A-E272E332A63B}"/>
              </a:ext>
            </a:extLst>
          </p:cNvPr>
          <p:cNvSpPr>
            <a:spLocks noGrp="1"/>
          </p:cNvSpPr>
          <p:nvPr>
            <p:ph type="title"/>
          </p:nvPr>
        </p:nvSpPr>
        <p:spPr>
          <a:xfrm>
            <a:off x="304799" y="304655"/>
            <a:ext cx="8392313" cy="535531"/>
          </a:xfrm>
        </p:spPr>
        <p:txBody>
          <a:bodyPr/>
          <a:lstStyle/>
          <a:p>
            <a:r>
              <a:rPr lang="en-US" dirty="0"/>
              <a:t>Fuel injection valve</a:t>
            </a:r>
          </a:p>
        </p:txBody>
      </p:sp>
      <p:pic>
        <p:nvPicPr>
          <p:cNvPr id="3" name="온라인 미디어 2" title="FUEL INJECTOR MAINTENANCE || HIMSEN HYUNDAI ENGINE">
            <a:hlinkClick r:id="" action="ppaction://media"/>
            <a:extLst>
              <a:ext uri="{FF2B5EF4-FFF2-40B4-BE49-F238E27FC236}">
                <a16:creationId xmlns:a16="http://schemas.microsoft.com/office/drawing/2014/main" id="{6BADC111-709A-3771-AED5-0DC20D01175B}"/>
              </a:ext>
            </a:extLst>
          </p:cNvPr>
          <p:cNvPicPr>
            <a:picLocks noRot="1" noChangeAspect="1"/>
          </p:cNvPicPr>
          <p:nvPr>
            <a:videoFile r:link="rId1"/>
          </p:nvPr>
        </p:nvPicPr>
        <p:blipFill>
          <a:blip r:embed="rId4"/>
          <a:stretch>
            <a:fillRect/>
          </a:stretch>
        </p:blipFill>
        <p:spPr>
          <a:xfrm>
            <a:off x="393100" y="900698"/>
            <a:ext cx="6653159" cy="3758716"/>
          </a:xfrm>
          <a:prstGeom prst="rect">
            <a:avLst/>
          </a:prstGeom>
        </p:spPr>
      </p:pic>
    </p:spTree>
    <p:extLst>
      <p:ext uri="{BB962C8B-B14F-4D97-AF65-F5344CB8AC3E}">
        <p14:creationId xmlns:p14="http://schemas.microsoft.com/office/powerpoint/2010/main" val="853033459"/>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874E1A-C872-9AAE-60C3-34415D45B74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FEFE596-06C2-3685-0125-D4BDE77E321D}"/>
              </a:ext>
            </a:extLst>
          </p:cNvPr>
          <p:cNvSpPr>
            <a:spLocks noGrp="1"/>
          </p:cNvSpPr>
          <p:nvPr>
            <p:ph type="title"/>
          </p:nvPr>
        </p:nvSpPr>
        <p:spPr>
          <a:xfrm>
            <a:off x="304799" y="304655"/>
            <a:ext cx="8392313" cy="535531"/>
          </a:xfrm>
        </p:spPr>
        <p:txBody>
          <a:bodyPr/>
          <a:lstStyle/>
          <a:p>
            <a:r>
              <a:rPr lang="en-US" dirty="0"/>
              <a:t>References</a:t>
            </a:r>
          </a:p>
        </p:txBody>
      </p:sp>
      <p:sp>
        <p:nvSpPr>
          <p:cNvPr id="3" name="Text Placeholder 2">
            <a:extLst>
              <a:ext uri="{FF2B5EF4-FFF2-40B4-BE49-F238E27FC236}">
                <a16:creationId xmlns:a16="http://schemas.microsoft.com/office/drawing/2014/main" id="{FFD38A95-27C1-C00D-F264-F213EB3424A7}"/>
              </a:ext>
            </a:extLst>
          </p:cNvPr>
          <p:cNvSpPr>
            <a:spLocks noGrp="1"/>
          </p:cNvSpPr>
          <p:nvPr>
            <p:ph type="body" sz="quarter" idx="10"/>
          </p:nvPr>
        </p:nvSpPr>
        <p:spPr/>
        <p:txBody>
          <a:bodyPr>
            <a:normAutofit/>
          </a:bodyPr>
          <a:lstStyle/>
          <a:p>
            <a:pPr marL="0" indent="0">
              <a:spcAft>
                <a:spcPts val="1000"/>
              </a:spcAft>
              <a:buNone/>
            </a:pPr>
            <a:r>
              <a:rPr lang="en-US" altLang="ko-KR" sz="1600" dirty="0"/>
              <a:t>1) https://en.wikipedia.org/wiki/Heavy_fuel_oil </a:t>
            </a:r>
          </a:p>
          <a:p>
            <a:pPr marL="0" indent="0">
              <a:spcAft>
                <a:spcPts val="1000"/>
              </a:spcAft>
              <a:buNone/>
            </a:pPr>
            <a:r>
              <a:rPr lang="en-US" sz="1600" dirty="0">
                <a:solidFill>
                  <a:srgbClr val="000000"/>
                </a:solidFill>
              </a:rPr>
              <a:t>2) https://lubmarine.totalenergies.com/faq/glossary/heavy-fuel-oil-hfo</a:t>
            </a:r>
          </a:p>
          <a:p>
            <a:pPr marL="0" indent="0">
              <a:spcAft>
                <a:spcPts val="1000"/>
              </a:spcAft>
              <a:buNone/>
            </a:pPr>
            <a:r>
              <a:rPr lang="en-US" sz="1600" dirty="0">
                <a:solidFill>
                  <a:srgbClr val="000000"/>
                </a:solidFill>
              </a:rPr>
              <a:t>3) https://www.bbc.co.uk/bitesize/guides/zgx2k2p/revision/4</a:t>
            </a:r>
          </a:p>
          <a:p>
            <a:pPr marL="0" indent="0">
              <a:spcAft>
                <a:spcPts val="1000"/>
              </a:spcAft>
              <a:buNone/>
            </a:pPr>
            <a:r>
              <a:rPr lang="en-US" sz="1600" dirty="0">
                <a:solidFill>
                  <a:srgbClr val="000000"/>
                </a:solidFill>
              </a:rPr>
              <a:t>4) https://anchinv.com/oil-refining-and-petrochemical-industry-overview/</a:t>
            </a:r>
          </a:p>
          <a:p>
            <a:pPr marL="0" indent="0">
              <a:spcAft>
                <a:spcPts val="1000"/>
              </a:spcAft>
              <a:buNone/>
            </a:pPr>
            <a:r>
              <a:rPr lang="en-US" sz="1600" dirty="0">
                <a:solidFill>
                  <a:srgbClr val="000000"/>
                </a:solidFill>
              </a:rPr>
              <a:t>5) https://www.vesselfinder.com/vessels/details/9332810</a:t>
            </a:r>
          </a:p>
          <a:p>
            <a:pPr marL="0" indent="0">
              <a:spcAft>
                <a:spcPts val="1000"/>
              </a:spcAft>
              <a:buNone/>
            </a:pPr>
            <a:r>
              <a:rPr lang="en-US" sz="1600" dirty="0">
                <a:solidFill>
                  <a:srgbClr val="000000"/>
                </a:solidFill>
              </a:rPr>
              <a:t>6) https://www.freepik.com/premium-photo/cropped-hand-person-with-crude-oil_124527185.htm</a:t>
            </a:r>
          </a:p>
          <a:p>
            <a:pPr marL="0" indent="0">
              <a:spcAft>
                <a:spcPts val="1000"/>
              </a:spcAft>
              <a:buNone/>
            </a:pPr>
            <a:r>
              <a:rPr lang="en-US" sz="1600" dirty="0">
                <a:solidFill>
                  <a:srgbClr val="000000"/>
                </a:solidFill>
              </a:rPr>
              <a:t>7) https://en.yna.co.kr/view/AEN20221007009700320</a:t>
            </a:r>
          </a:p>
          <a:p>
            <a:pPr marL="0" indent="0">
              <a:spcAft>
                <a:spcPts val="1000"/>
              </a:spcAft>
              <a:buNone/>
            </a:pPr>
            <a:r>
              <a:rPr lang="en-US" sz="1600" dirty="0">
                <a:solidFill>
                  <a:srgbClr val="000000"/>
                </a:solidFill>
              </a:rPr>
              <a:t>8) https://www.kedglobal.com/earnings/newsView/ked202108090018</a:t>
            </a:r>
          </a:p>
        </p:txBody>
      </p:sp>
    </p:spTree>
    <p:extLst>
      <p:ext uri="{BB962C8B-B14F-4D97-AF65-F5344CB8AC3E}">
        <p14:creationId xmlns:p14="http://schemas.microsoft.com/office/powerpoint/2010/main" val="3030023109"/>
      </p:ext>
    </p:extLst>
  </p:cSld>
  <p:clrMapOvr>
    <a:masterClrMapping/>
  </p:clrMapOvr>
  <p:transition>
    <p:wipe dir="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E796CD-3DF5-2415-91A6-8A293E2CBD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2B5245D-6362-CB28-23B0-262EAF67DC87}"/>
              </a:ext>
            </a:extLst>
          </p:cNvPr>
          <p:cNvSpPr>
            <a:spLocks noGrp="1"/>
          </p:cNvSpPr>
          <p:nvPr>
            <p:ph type="title"/>
          </p:nvPr>
        </p:nvSpPr>
        <p:spPr>
          <a:xfrm>
            <a:off x="304799" y="304655"/>
            <a:ext cx="8392313" cy="535531"/>
          </a:xfrm>
        </p:spPr>
        <p:txBody>
          <a:bodyPr/>
          <a:lstStyle/>
          <a:p>
            <a:r>
              <a:rPr lang="en-US" dirty="0"/>
              <a:t>Marine fuels</a:t>
            </a:r>
          </a:p>
        </p:txBody>
      </p:sp>
      <p:sp>
        <p:nvSpPr>
          <p:cNvPr id="3" name="Text Placeholder 2">
            <a:extLst>
              <a:ext uri="{FF2B5EF4-FFF2-40B4-BE49-F238E27FC236}">
                <a16:creationId xmlns:a16="http://schemas.microsoft.com/office/drawing/2014/main" id="{FB47D916-2097-E291-E11D-110FE21877B7}"/>
              </a:ext>
            </a:extLst>
          </p:cNvPr>
          <p:cNvSpPr>
            <a:spLocks noGrp="1"/>
          </p:cNvSpPr>
          <p:nvPr>
            <p:ph type="body" sz="quarter" idx="10"/>
          </p:nvPr>
        </p:nvSpPr>
        <p:spPr/>
        <p:txBody>
          <a:bodyPr>
            <a:normAutofit/>
          </a:bodyPr>
          <a:lstStyle/>
          <a:p>
            <a:pPr marL="0" indent="0">
              <a:spcAft>
                <a:spcPts val="1000"/>
              </a:spcAft>
              <a:buNone/>
            </a:pPr>
            <a:r>
              <a:rPr lang="en-US" sz="2200" b="1" dirty="0">
                <a:solidFill>
                  <a:srgbClr val="000000"/>
                </a:solidFill>
              </a:rPr>
              <a:t>VLSFO (Very Low Sulfur Fuel Oil):</a:t>
            </a:r>
          </a:p>
          <a:p>
            <a:pPr marL="0" indent="0">
              <a:spcAft>
                <a:spcPts val="1000"/>
              </a:spcAft>
              <a:buNone/>
            </a:pPr>
            <a:r>
              <a:rPr lang="en-US" sz="1600" dirty="0">
                <a:solidFill>
                  <a:srgbClr val="000000"/>
                </a:solidFill>
              </a:rPr>
              <a:t>VLSFO is a type of fuel oil with a sulfur content of 0.5% or less by weight. </a:t>
            </a:r>
          </a:p>
          <a:p>
            <a:pPr marL="0" indent="0">
              <a:spcAft>
                <a:spcPts val="1000"/>
              </a:spcAft>
              <a:buNone/>
            </a:pPr>
            <a:r>
              <a:rPr lang="en-US" sz="1600" dirty="0">
                <a:solidFill>
                  <a:srgbClr val="000000"/>
                </a:solidFill>
              </a:rPr>
              <a:t>The creation of VLSFO was primarily driven by the International Maritime Organization’s (IMO) regulation, known as IMO 2020, which mandated a hefty reduction in the sulfur content of ship fuels from 3.5% to 0.5% starting January 1, 2020. </a:t>
            </a:r>
          </a:p>
          <a:p>
            <a:pPr marL="0" indent="0">
              <a:spcAft>
                <a:spcPts val="1000"/>
              </a:spcAft>
              <a:buNone/>
            </a:pPr>
            <a:r>
              <a:rPr lang="en-US" sz="1600" dirty="0">
                <a:solidFill>
                  <a:srgbClr val="000000"/>
                </a:solidFill>
              </a:rPr>
              <a:t>This regulation aims to decrease the amount of sulfur oxide emissions from ships.</a:t>
            </a:r>
          </a:p>
          <a:p>
            <a:pPr marL="0" indent="0">
              <a:spcAft>
                <a:spcPts val="1000"/>
              </a:spcAft>
              <a:buNone/>
            </a:pPr>
            <a:r>
              <a:rPr lang="en-US" sz="1600" dirty="0">
                <a:solidFill>
                  <a:srgbClr val="000000"/>
                </a:solidFill>
              </a:rPr>
              <a:t>VLSFO has become the preferred choice for many due to its lower fuel cost compared to MGO and less complex implementation compared to fitting scrubbers.</a:t>
            </a:r>
          </a:p>
          <a:p>
            <a:pPr marL="0" indent="0">
              <a:spcAft>
                <a:spcPts val="1000"/>
              </a:spcAft>
              <a:buNone/>
            </a:pPr>
            <a:endParaRPr lang="en-US" sz="1600" dirty="0">
              <a:solidFill>
                <a:srgbClr val="000000"/>
              </a:solidFill>
            </a:endParaRPr>
          </a:p>
          <a:p>
            <a:pPr marL="0" indent="0">
              <a:spcAft>
                <a:spcPts val="1000"/>
              </a:spcAft>
              <a:buNone/>
            </a:pPr>
            <a:r>
              <a:rPr lang="en-US" sz="1600" dirty="0">
                <a:solidFill>
                  <a:srgbClr val="000000"/>
                </a:solidFill>
              </a:rPr>
              <a:t>Ultra Low Sulphur Fuel Oil (ULSFO) are fuels with a </a:t>
            </a:r>
            <a:r>
              <a:rPr lang="en-US" altLang="ko-KR" sz="1600" dirty="0">
                <a:solidFill>
                  <a:srgbClr val="000000"/>
                </a:solidFill>
              </a:rPr>
              <a:t>sulfur</a:t>
            </a:r>
            <a:r>
              <a:rPr lang="en-US" sz="1600" dirty="0">
                <a:solidFill>
                  <a:srgbClr val="000000"/>
                </a:solidFill>
              </a:rPr>
              <a:t> content not exceeding 0.10% S. </a:t>
            </a:r>
          </a:p>
        </p:txBody>
      </p:sp>
      <p:pic>
        <p:nvPicPr>
          <p:cNvPr id="2050" name="Picture 2" descr="Characterization of Low Sulfur Fuel Oils (LSFO) – A new generation of  marine fuel oils">
            <a:extLst>
              <a:ext uri="{FF2B5EF4-FFF2-40B4-BE49-F238E27FC236}">
                <a16:creationId xmlns:a16="http://schemas.microsoft.com/office/drawing/2014/main" id="{F35BFD49-B47D-D73E-FE7D-60B91F97BB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0400" y="0"/>
            <a:ext cx="2133600" cy="19085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9620121"/>
      </p:ext>
    </p:extLst>
  </p:cSld>
  <p:clrMapOvr>
    <a:masterClrMapping/>
  </p:clrMapOvr>
  <p:transition>
    <p:wipe dir="r"/>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D02EB2-169F-9E56-1359-60C5CD889FE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2D49B2E-E64F-F761-11A1-3FB3023DC4C9}"/>
              </a:ext>
            </a:extLst>
          </p:cNvPr>
          <p:cNvSpPr>
            <a:spLocks noGrp="1"/>
          </p:cNvSpPr>
          <p:nvPr>
            <p:ph type="title"/>
          </p:nvPr>
        </p:nvSpPr>
        <p:spPr>
          <a:xfrm>
            <a:off x="304799" y="304655"/>
            <a:ext cx="8392313" cy="535531"/>
          </a:xfrm>
        </p:spPr>
        <p:txBody>
          <a:bodyPr/>
          <a:lstStyle/>
          <a:p>
            <a:r>
              <a:rPr lang="en-US" dirty="0"/>
              <a:t>References</a:t>
            </a:r>
          </a:p>
        </p:txBody>
      </p:sp>
      <p:sp>
        <p:nvSpPr>
          <p:cNvPr id="3" name="Text Placeholder 2">
            <a:extLst>
              <a:ext uri="{FF2B5EF4-FFF2-40B4-BE49-F238E27FC236}">
                <a16:creationId xmlns:a16="http://schemas.microsoft.com/office/drawing/2014/main" id="{EF511001-51A1-75C7-C13F-482BEFE69C1A}"/>
              </a:ext>
            </a:extLst>
          </p:cNvPr>
          <p:cNvSpPr>
            <a:spLocks noGrp="1"/>
          </p:cNvSpPr>
          <p:nvPr>
            <p:ph type="body" sz="quarter" idx="10"/>
          </p:nvPr>
        </p:nvSpPr>
        <p:spPr/>
        <p:txBody>
          <a:bodyPr>
            <a:normAutofit lnSpcReduction="10000"/>
          </a:bodyPr>
          <a:lstStyle/>
          <a:p>
            <a:pPr marL="0" indent="0">
              <a:spcAft>
                <a:spcPts val="1000"/>
              </a:spcAft>
              <a:buNone/>
            </a:pPr>
            <a:r>
              <a:rPr lang="en-US" altLang="ko-KR" sz="1600" dirty="0"/>
              <a:t>9) https://www.alfalaval.com/industries/marine-transportation/marine/fuel-oil-treatment/fuel-line/marine-fuels-in-the-low-sulphur-era/</a:t>
            </a:r>
          </a:p>
          <a:p>
            <a:pPr marL="0" indent="0">
              <a:spcAft>
                <a:spcPts val="1000"/>
              </a:spcAft>
              <a:buNone/>
            </a:pPr>
            <a:r>
              <a:rPr lang="en-US" sz="1600" dirty="0">
                <a:solidFill>
                  <a:srgbClr val="000000"/>
                </a:solidFill>
              </a:rPr>
              <a:t>10) https://www.ics-shipping.org/wp-content/uploads/2022/09/MEPC-79-5-Sulphur-content-in-Very-Low-Sulphur-Fuel-Oil-VLSFO-and-examples-of-geographical-differen...-ICS-BIMCO-INTERTANKO-an....pdf</a:t>
            </a:r>
          </a:p>
          <a:p>
            <a:pPr marL="0" indent="0">
              <a:spcAft>
                <a:spcPts val="1000"/>
              </a:spcAft>
              <a:buNone/>
            </a:pPr>
            <a:r>
              <a:rPr lang="en-US" sz="1600" dirty="0">
                <a:solidFill>
                  <a:srgbClr val="000000"/>
                </a:solidFill>
              </a:rPr>
              <a:t>11) https://msp.energy/whats-that-very-low-sulfur-fuel-oil-vlsfo/</a:t>
            </a:r>
          </a:p>
          <a:p>
            <a:pPr marL="0" indent="0">
              <a:spcAft>
                <a:spcPts val="1000"/>
              </a:spcAft>
              <a:buNone/>
            </a:pPr>
            <a:r>
              <a:rPr lang="en-US" sz="1600" dirty="0">
                <a:solidFill>
                  <a:srgbClr val="000000"/>
                </a:solidFill>
              </a:rPr>
              <a:t>12) https://www.researchgate.net/figure/Comparison-of-manufactured-samples-with-marine-fuel-oils-a-heavy-fuel-oil-b-marine_fig3_385853486</a:t>
            </a:r>
          </a:p>
          <a:p>
            <a:pPr marL="0" indent="0">
              <a:spcAft>
                <a:spcPts val="1000"/>
              </a:spcAft>
              <a:buNone/>
            </a:pPr>
            <a:r>
              <a:rPr lang="en-US" sz="1600" dirty="0">
                <a:solidFill>
                  <a:srgbClr val="000000"/>
                </a:solidFill>
              </a:rPr>
              <a:t>13) </a:t>
            </a:r>
            <a:r>
              <a:rPr lang="en-US" sz="1600" dirty="0">
                <a:solidFill>
                  <a:srgbClr val="000000"/>
                </a:solidFill>
                <a:hlinkClick r:id="rId2"/>
              </a:rPr>
              <a:t>https://danalubes.com/marine-diesel-oil/?srsltid=AfmBOooWJzXQubzGZBJWYdzf4Ts8nB5p9BBefeteEi47dFHlGXp5rjdf</a:t>
            </a:r>
            <a:endParaRPr lang="en-US" sz="1600" dirty="0">
              <a:solidFill>
                <a:srgbClr val="000000"/>
              </a:solidFill>
            </a:endParaRPr>
          </a:p>
          <a:p>
            <a:pPr marL="0" indent="0">
              <a:spcAft>
                <a:spcPts val="1000"/>
              </a:spcAft>
              <a:buNone/>
            </a:pPr>
            <a:r>
              <a:rPr lang="en-US" sz="1600" dirty="0">
                <a:solidFill>
                  <a:srgbClr val="000000"/>
                </a:solidFill>
              </a:rPr>
              <a:t>14) https://www.researchgate.net/figure/Map-and-requirements-of-the-Emission-Control-Areas_fig1_314469733</a:t>
            </a:r>
          </a:p>
        </p:txBody>
      </p:sp>
    </p:spTree>
    <p:extLst>
      <p:ext uri="{BB962C8B-B14F-4D97-AF65-F5344CB8AC3E}">
        <p14:creationId xmlns:p14="http://schemas.microsoft.com/office/powerpoint/2010/main" val="4282015703"/>
      </p:ext>
    </p:extLst>
  </p:cSld>
  <p:clrMapOvr>
    <a:masterClrMapping/>
  </p:clrMapOvr>
  <p:transition>
    <p:wipe dir="r"/>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C99D76-854A-28AE-6E67-FBCAE9C04EB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0B3AF44-0116-809A-2C4A-2FCBF8003FB7}"/>
              </a:ext>
            </a:extLst>
          </p:cNvPr>
          <p:cNvSpPr>
            <a:spLocks noGrp="1"/>
          </p:cNvSpPr>
          <p:nvPr>
            <p:ph type="title"/>
          </p:nvPr>
        </p:nvSpPr>
        <p:spPr>
          <a:xfrm>
            <a:off x="304799" y="304655"/>
            <a:ext cx="8392313" cy="535531"/>
          </a:xfrm>
        </p:spPr>
        <p:txBody>
          <a:bodyPr/>
          <a:lstStyle/>
          <a:p>
            <a:r>
              <a:rPr lang="en-US" dirty="0"/>
              <a:t>References</a:t>
            </a:r>
          </a:p>
        </p:txBody>
      </p:sp>
      <p:sp>
        <p:nvSpPr>
          <p:cNvPr id="3" name="Text Placeholder 2">
            <a:extLst>
              <a:ext uri="{FF2B5EF4-FFF2-40B4-BE49-F238E27FC236}">
                <a16:creationId xmlns:a16="http://schemas.microsoft.com/office/drawing/2014/main" id="{32A75EE2-8BB8-B75E-962D-27E10A00262A}"/>
              </a:ext>
            </a:extLst>
          </p:cNvPr>
          <p:cNvSpPr>
            <a:spLocks noGrp="1"/>
          </p:cNvSpPr>
          <p:nvPr>
            <p:ph type="body" sz="quarter" idx="10"/>
          </p:nvPr>
        </p:nvSpPr>
        <p:spPr/>
        <p:txBody>
          <a:bodyPr>
            <a:normAutofit/>
          </a:bodyPr>
          <a:lstStyle/>
          <a:p>
            <a:pPr marL="0" indent="0">
              <a:spcAft>
                <a:spcPts val="1000"/>
              </a:spcAft>
              <a:buNone/>
            </a:pPr>
            <a:r>
              <a:rPr lang="en-US" altLang="ko-KR" sz="1600" dirty="0"/>
              <a:t>15) https://www.researchgate.net/figure/Comparison-of-marine-fuel-oil-samples-a-gasoline-oil-b-diesel-oil-c-kerosene_fig4_369250898</a:t>
            </a:r>
          </a:p>
          <a:p>
            <a:pPr marL="0" indent="0">
              <a:spcAft>
                <a:spcPts val="1000"/>
              </a:spcAft>
              <a:buNone/>
            </a:pPr>
            <a:r>
              <a:rPr lang="en-US" sz="1600" dirty="0">
                <a:solidFill>
                  <a:srgbClr val="000000"/>
                </a:solidFill>
              </a:rPr>
              <a:t>16) https://www.sciencedirect.com/science/article/pii/S0016236121012023</a:t>
            </a:r>
          </a:p>
          <a:p>
            <a:pPr marL="0" indent="0">
              <a:spcAft>
                <a:spcPts val="1000"/>
              </a:spcAft>
              <a:buNone/>
            </a:pPr>
            <a:r>
              <a:rPr lang="en-US" sz="1600" dirty="0">
                <a:solidFill>
                  <a:srgbClr val="000000"/>
                </a:solidFill>
              </a:rPr>
              <a:t>17) https://www.nedmag.com/markets-and-applications/environment/marine-scrubbers</a:t>
            </a:r>
          </a:p>
          <a:p>
            <a:pPr marL="0" indent="0">
              <a:spcAft>
                <a:spcPts val="1000"/>
              </a:spcAft>
              <a:buNone/>
            </a:pPr>
            <a:r>
              <a:rPr lang="en-US" sz="1600" dirty="0">
                <a:solidFill>
                  <a:srgbClr val="000000"/>
                </a:solidFill>
              </a:rPr>
              <a:t>18) https://livebunkers.com/what-bunker-ship-about-bunker-fuel-and-bunkering-procedure</a:t>
            </a:r>
          </a:p>
          <a:p>
            <a:pPr marL="0" indent="0">
              <a:spcAft>
                <a:spcPts val="1000"/>
              </a:spcAft>
              <a:buNone/>
            </a:pPr>
            <a:r>
              <a:rPr lang="en-US" sz="1600" dirty="0">
                <a:solidFill>
                  <a:srgbClr val="000000"/>
                </a:solidFill>
              </a:rPr>
              <a:t>19) https://www.seably.com/courses/bunkering-and-vlsfo/lessons </a:t>
            </a:r>
          </a:p>
          <a:p>
            <a:pPr marL="0" indent="0">
              <a:spcAft>
                <a:spcPts val="1000"/>
              </a:spcAft>
              <a:buNone/>
            </a:pPr>
            <a:r>
              <a:rPr lang="en-US" sz="1600" dirty="0">
                <a:solidFill>
                  <a:srgbClr val="000000"/>
                </a:solidFill>
              </a:rPr>
              <a:t>20) https://www.iims.org.uk/lessons-learnt-bunker-fuel-contamination-incident-highlighted-uk-pi-club/</a:t>
            </a:r>
          </a:p>
          <a:p>
            <a:pPr marL="0" indent="0">
              <a:spcAft>
                <a:spcPts val="1000"/>
              </a:spcAft>
              <a:buNone/>
            </a:pPr>
            <a:r>
              <a:rPr lang="en-US" sz="1600" dirty="0">
                <a:solidFill>
                  <a:srgbClr val="000000"/>
                </a:solidFill>
              </a:rPr>
              <a:t>21) https://www.bluebird-electric.net/bunkers_fuel_coal_oil_diesel_energy.htm</a:t>
            </a:r>
          </a:p>
        </p:txBody>
      </p:sp>
    </p:spTree>
    <p:extLst>
      <p:ext uri="{BB962C8B-B14F-4D97-AF65-F5344CB8AC3E}">
        <p14:creationId xmlns:p14="http://schemas.microsoft.com/office/powerpoint/2010/main" val="432101039"/>
      </p:ext>
    </p:extLst>
  </p:cSld>
  <p:clrMapOvr>
    <a:masterClrMapping/>
  </p:clrMapOvr>
  <p:transition>
    <p:wipe dir="r"/>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1E96FC-1E19-B305-C1DD-BFBB65A4891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38C7E43-06A3-9E2C-56C3-39766A1E3C3F}"/>
              </a:ext>
            </a:extLst>
          </p:cNvPr>
          <p:cNvSpPr>
            <a:spLocks noGrp="1"/>
          </p:cNvSpPr>
          <p:nvPr>
            <p:ph type="title"/>
          </p:nvPr>
        </p:nvSpPr>
        <p:spPr>
          <a:xfrm>
            <a:off x="304799" y="304655"/>
            <a:ext cx="8392313" cy="535531"/>
          </a:xfrm>
        </p:spPr>
        <p:txBody>
          <a:bodyPr/>
          <a:lstStyle/>
          <a:p>
            <a:r>
              <a:rPr lang="en-US" dirty="0"/>
              <a:t>References</a:t>
            </a:r>
          </a:p>
        </p:txBody>
      </p:sp>
      <p:sp>
        <p:nvSpPr>
          <p:cNvPr id="3" name="Text Placeholder 2">
            <a:extLst>
              <a:ext uri="{FF2B5EF4-FFF2-40B4-BE49-F238E27FC236}">
                <a16:creationId xmlns:a16="http://schemas.microsoft.com/office/drawing/2014/main" id="{06F4BCE0-E110-960C-910C-03F75EFFE135}"/>
              </a:ext>
            </a:extLst>
          </p:cNvPr>
          <p:cNvSpPr>
            <a:spLocks noGrp="1"/>
          </p:cNvSpPr>
          <p:nvPr>
            <p:ph type="body" sz="quarter" idx="10"/>
          </p:nvPr>
        </p:nvSpPr>
        <p:spPr/>
        <p:txBody>
          <a:bodyPr>
            <a:normAutofit lnSpcReduction="10000"/>
          </a:bodyPr>
          <a:lstStyle/>
          <a:p>
            <a:pPr marL="0" indent="0">
              <a:spcAft>
                <a:spcPts val="1000"/>
              </a:spcAft>
              <a:buNone/>
            </a:pPr>
            <a:r>
              <a:rPr lang="en-US" altLang="ko-KR" sz="1600" dirty="0"/>
              <a:t>22) https://www.researchgate.net/figure/Bunkering-methods-Figure-4_fig1_347099136 </a:t>
            </a:r>
          </a:p>
          <a:p>
            <a:pPr marL="0" indent="0">
              <a:spcAft>
                <a:spcPts val="1000"/>
              </a:spcAft>
              <a:buNone/>
            </a:pPr>
            <a:r>
              <a:rPr lang="en-US" sz="1600" dirty="0">
                <a:solidFill>
                  <a:srgbClr val="000000"/>
                </a:solidFill>
              </a:rPr>
              <a:t>23) https://marineinfo.com/fuel-oil-purifier-system/</a:t>
            </a:r>
          </a:p>
          <a:p>
            <a:pPr marL="0" indent="0">
              <a:spcAft>
                <a:spcPts val="1000"/>
              </a:spcAft>
              <a:buNone/>
            </a:pPr>
            <a:r>
              <a:rPr lang="en-US" sz="1600" dirty="0">
                <a:solidFill>
                  <a:srgbClr val="000000"/>
                </a:solidFill>
              </a:rPr>
              <a:t>24) https://marineinfo.com/auxiliary-engine-fuel-oil-supply-system/</a:t>
            </a:r>
          </a:p>
          <a:p>
            <a:pPr marL="0" indent="0">
              <a:spcAft>
                <a:spcPts val="1000"/>
              </a:spcAft>
              <a:buNone/>
            </a:pPr>
            <a:r>
              <a:rPr lang="en-US" sz="1600" dirty="0">
                <a:solidFill>
                  <a:srgbClr val="000000"/>
                </a:solidFill>
              </a:rPr>
              <a:t>25) https://korean.fh-marine.com/sale-45955895-shipbuilding-duplex-oil-filter-double-oil-filter-as16040-cb-t425-94-straight-type-cast-iron-body-wit.html</a:t>
            </a:r>
          </a:p>
          <a:p>
            <a:pPr marL="0" indent="0">
              <a:spcAft>
                <a:spcPts val="1000"/>
              </a:spcAft>
              <a:buNone/>
            </a:pPr>
            <a:r>
              <a:rPr lang="en-US" sz="1600" dirty="0">
                <a:solidFill>
                  <a:srgbClr val="000000"/>
                </a:solidFill>
              </a:rPr>
              <a:t>26) https://trusttrading.en.made-in-china.com/product/xdmJnQNjsfVK/China-Marine-Duplex-Fuel-Oil-Filter-for-Maine-Engine.html</a:t>
            </a:r>
          </a:p>
          <a:p>
            <a:pPr marL="0" indent="0">
              <a:spcAft>
                <a:spcPts val="1000"/>
              </a:spcAft>
              <a:buNone/>
            </a:pPr>
            <a:r>
              <a:rPr lang="en-US" sz="1600" dirty="0">
                <a:solidFill>
                  <a:srgbClr val="000000"/>
                </a:solidFill>
              </a:rPr>
              <a:t>27) https://www.industrialmarinepower.com/fuel-pump-for-man-bw-l-2330-h-19081/</a:t>
            </a:r>
          </a:p>
          <a:p>
            <a:pPr marL="0" indent="0">
              <a:spcAft>
                <a:spcPts val="1000"/>
              </a:spcAft>
              <a:buNone/>
            </a:pPr>
            <a:r>
              <a:rPr lang="en-US" sz="1600" dirty="0">
                <a:solidFill>
                  <a:srgbClr val="000000"/>
                </a:solidFill>
              </a:rPr>
              <a:t>28) https://spare-parts.injegov.gr/product/man-bw-23-30h-fuel-pump/</a:t>
            </a:r>
          </a:p>
          <a:p>
            <a:pPr marL="0" indent="0">
              <a:spcAft>
                <a:spcPts val="1000"/>
              </a:spcAft>
              <a:buNone/>
            </a:pPr>
            <a:r>
              <a:rPr lang="en-US" sz="1600" dirty="0">
                <a:solidFill>
                  <a:srgbClr val="000000"/>
                </a:solidFill>
              </a:rPr>
              <a:t>29) </a:t>
            </a:r>
            <a:r>
              <a:rPr lang="en-US" altLang="ko-KR" sz="1600" dirty="0">
                <a:solidFill>
                  <a:srgbClr val="000000"/>
                </a:solidFill>
                <a:hlinkClick r:id="rId2"/>
              </a:rPr>
              <a:t>https://www.youtube.com/watch?v=fsD0dzCw-Qc</a:t>
            </a:r>
            <a:endParaRPr lang="en-US" altLang="ko-KR" sz="1600" dirty="0">
              <a:solidFill>
                <a:srgbClr val="000000"/>
              </a:solidFill>
            </a:endParaRPr>
          </a:p>
          <a:p>
            <a:pPr marL="0" indent="0">
              <a:spcAft>
                <a:spcPts val="1000"/>
              </a:spcAft>
              <a:buNone/>
            </a:pPr>
            <a:endParaRPr lang="en-US" sz="1600" dirty="0">
              <a:solidFill>
                <a:srgbClr val="000000"/>
              </a:solidFill>
            </a:endParaRPr>
          </a:p>
        </p:txBody>
      </p:sp>
    </p:spTree>
    <p:extLst>
      <p:ext uri="{BB962C8B-B14F-4D97-AF65-F5344CB8AC3E}">
        <p14:creationId xmlns:p14="http://schemas.microsoft.com/office/powerpoint/2010/main" val="1704788472"/>
      </p:ext>
    </p:extLst>
  </p:cSld>
  <p:clrMapOvr>
    <a:masterClrMapping/>
  </p:clrMapOvr>
  <p:transition>
    <p:wipe dir="r"/>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2F25FF-6343-10DF-F33E-4F058BB5D7C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400ABDE-34F6-F256-69E8-4A9F1D5258C3}"/>
              </a:ext>
            </a:extLst>
          </p:cNvPr>
          <p:cNvSpPr>
            <a:spLocks noGrp="1"/>
          </p:cNvSpPr>
          <p:nvPr>
            <p:ph type="title"/>
          </p:nvPr>
        </p:nvSpPr>
        <p:spPr>
          <a:xfrm>
            <a:off x="304799" y="304655"/>
            <a:ext cx="8392313" cy="535531"/>
          </a:xfrm>
        </p:spPr>
        <p:txBody>
          <a:bodyPr/>
          <a:lstStyle/>
          <a:p>
            <a:r>
              <a:rPr lang="en-US" dirty="0"/>
              <a:t>References</a:t>
            </a:r>
          </a:p>
        </p:txBody>
      </p:sp>
      <p:sp>
        <p:nvSpPr>
          <p:cNvPr id="3" name="Text Placeholder 2">
            <a:extLst>
              <a:ext uri="{FF2B5EF4-FFF2-40B4-BE49-F238E27FC236}">
                <a16:creationId xmlns:a16="http://schemas.microsoft.com/office/drawing/2014/main" id="{A9140E49-569F-B854-257E-F3CD71BFC082}"/>
              </a:ext>
            </a:extLst>
          </p:cNvPr>
          <p:cNvSpPr>
            <a:spLocks noGrp="1"/>
          </p:cNvSpPr>
          <p:nvPr>
            <p:ph type="body" sz="quarter" idx="10"/>
          </p:nvPr>
        </p:nvSpPr>
        <p:spPr/>
        <p:txBody>
          <a:bodyPr>
            <a:normAutofit fontScale="92500" lnSpcReduction="20000"/>
          </a:bodyPr>
          <a:lstStyle/>
          <a:p>
            <a:pPr marL="0" indent="0">
              <a:spcAft>
                <a:spcPts val="1000"/>
              </a:spcAft>
              <a:buNone/>
            </a:pPr>
            <a:r>
              <a:rPr lang="en-US" altLang="ko-KR" sz="1600" dirty="0"/>
              <a:t>30) https://makeagif.com/gif/fuel-injection-pump-animation-uOjU9B</a:t>
            </a:r>
          </a:p>
          <a:p>
            <a:pPr marL="0" indent="0">
              <a:spcAft>
                <a:spcPts val="1000"/>
              </a:spcAft>
              <a:buNone/>
            </a:pPr>
            <a:r>
              <a:rPr lang="en-US" sz="1600" dirty="0">
                <a:solidFill>
                  <a:srgbClr val="000000"/>
                </a:solidFill>
              </a:rPr>
              <a:t>31) https://www.mdpi.com/2071-1050/15/11/8948</a:t>
            </a:r>
          </a:p>
          <a:p>
            <a:pPr marL="0" indent="0">
              <a:spcAft>
                <a:spcPts val="1000"/>
              </a:spcAft>
              <a:buNone/>
            </a:pPr>
            <a:r>
              <a:rPr lang="en-US" sz="1600" dirty="0">
                <a:solidFill>
                  <a:srgbClr val="000000"/>
                </a:solidFill>
              </a:rPr>
              <a:t>32) https://makeagif.com/gif/jerk-type-or-plunger-type-fuel-injection-pump-working-and-animation-4Lp3o3</a:t>
            </a:r>
          </a:p>
          <a:p>
            <a:pPr marL="0" indent="0">
              <a:spcAft>
                <a:spcPts val="1000"/>
              </a:spcAft>
              <a:buNone/>
            </a:pPr>
            <a:r>
              <a:rPr lang="en-US" sz="1600" dirty="0">
                <a:solidFill>
                  <a:srgbClr val="000000"/>
                </a:solidFill>
              </a:rPr>
              <a:t>33) https://makeagif.com/gif/jerk-type-or-plunger-type-fuel-injection-pump-working-and-animation-I0Zhzf</a:t>
            </a:r>
          </a:p>
          <a:p>
            <a:pPr marL="0" indent="0">
              <a:spcAft>
                <a:spcPts val="1000"/>
              </a:spcAft>
              <a:buNone/>
            </a:pPr>
            <a:r>
              <a:rPr lang="en-US" sz="1600" dirty="0">
                <a:solidFill>
                  <a:srgbClr val="000000"/>
                </a:solidFill>
              </a:rPr>
              <a:t>34) https://www.youtube.com/watch?v=w9jMvJZwRuE</a:t>
            </a:r>
          </a:p>
          <a:p>
            <a:pPr marL="0" indent="0">
              <a:spcAft>
                <a:spcPts val="1000"/>
              </a:spcAft>
              <a:buNone/>
            </a:pPr>
            <a:r>
              <a:rPr lang="en-US" sz="1600" dirty="0">
                <a:solidFill>
                  <a:srgbClr val="000000"/>
                </a:solidFill>
              </a:rPr>
              <a:t>35) https://www.youtube.com/watch?v=eA5qipliN9w</a:t>
            </a:r>
          </a:p>
          <a:p>
            <a:pPr marL="0" indent="0">
              <a:spcAft>
                <a:spcPts val="1000"/>
              </a:spcAft>
              <a:buNone/>
            </a:pPr>
            <a:r>
              <a:rPr lang="en-US" sz="1600" dirty="0">
                <a:solidFill>
                  <a:srgbClr val="000000"/>
                </a:solidFill>
              </a:rPr>
              <a:t>36) https://www.oldtimerengines.com.au/bpf1-fuel-injection-pump-assembly</a:t>
            </a:r>
          </a:p>
          <a:p>
            <a:pPr marL="0" indent="0">
              <a:spcAft>
                <a:spcPts val="1000"/>
              </a:spcAft>
              <a:buNone/>
            </a:pPr>
            <a:r>
              <a:rPr lang="en-US" sz="1600" dirty="0">
                <a:solidFill>
                  <a:srgbClr val="000000"/>
                </a:solidFill>
              </a:rPr>
              <a:t>37) </a:t>
            </a:r>
            <a:r>
              <a:rPr lang="en-US" sz="1600" dirty="0">
                <a:solidFill>
                  <a:srgbClr val="000000"/>
                </a:solidFill>
                <a:hlinkClick r:id="rId2"/>
              </a:rPr>
              <a:t>https://www.heinzmann.com/en/application-areas/marine-engine-controls</a:t>
            </a:r>
            <a:endParaRPr lang="en-US" sz="1600" dirty="0">
              <a:solidFill>
                <a:srgbClr val="000000"/>
              </a:solidFill>
            </a:endParaRPr>
          </a:p>
          <a:p>
            <a:pPr marL="0" indent="0">
              <a:spcAft>
                <a:spcPts val="1000"/>
              </a:spcAft>
              <a:buNone/>
            </a:pPr>
            <a:r>
              <a:rPr lang="en-US" altLang="ko-KR" sz="1600" dirty="0"/>
              <a:t>38) https://marineengineering101.wordpress.com/2023/05/05/how-the-governor-functions-auxiliary-engine-edition/ </a:t>
            </a:r>
          </a:p>
        </p:txBody>
      </p:sp>
    </p:spTree>
    <p:extLst>
      <p:ext uri="{BB962C8B-B14F-4D97-AF65-F5344CB8AC3E}">
        <p14:creationId xmlns:p14="http://schemas.microsoft.com/office/powerpoint/2010/main" val="3627114894"/>
      </p:ext>
    </p:extLst>
  </p:cSld>
  <p:clrMapOvr>
    <a:masterClrMapping/>
  </p:clrMapOvr>
  <p:transition>
    <p:wipe dir="r"/>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A4DC41-87E5-59A8-6C7E-2D90501FFB5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05ECDD2-AD03-238E-D125-5785EA53B14B}"/>
              </a:ext>
            </a:extLst>
          </p:cNvPr>
          <p:cNvSpPr>
            <a:spLocks noGrp="1"/>
          </p:cNvSpPr>
          <p:nvPr>
            <p:ph type="title"/>
          </p:nvPr>
        </p:nvSpPr>
        <p:spPr>
          <a:xfrm>
            <a:off x="304799" y="304655"/>
            <a:ext cx="8392313" cy="535531"/>
          </a:xfrm>
        </p:spPr>
        <p:txBody>
          <a:bodyPr/>
          <a:lstStyle/>
          <a:p>
            <a:r>
              <a:rPr lang="en-US" dirty="0"/>
              <a:t>References</a:t>
            </a:r>
          </a:p>
        </p:txBody>
      </p:sp>
      <p:sp>
        <p:nvSpPr>
          <p:cNvPr id="3" name="Text Placeholder 2">
            <a:extLst>
              <a:ext uri="{FF2B5EF4-FFF2-40B4-BE49-F238E27FC236}">
                <a16:creationId xmlns:a16="http://schemas.microsoft.com/office/drawing/2014/main" id="{9AEE1B85-FBCB-352B-F708-5085C3C1FBE3}"/>
              </a:ext>
            </a:extLst>
          </p:cNvPr>
          <p:cNvSpPr>
            <a:spLocks noGrp="1"/>
          </p:cNvSpPr>
          <p:nvPr>
            <p:ph type="body" sz="quarter" idx="10"/>
          </p:nvPr>
        </p:nvSpPr>
        <p:spPr/>
        <p:txBody>
          <a:bodyPr>
            <a:noAutofit/>
          </a:bodyPr>
          <a:lstStyle/>
          <a:p>
            <a:pPr marL="0" indent="0">
              <a:spcAft>
                <a:spcPts val="1000"/>
              </a:spcAft>
              <a:buNone/>
            </a:pPr>
            <a:r>
              <a:rPr lang="en-US" sz="1300" dirty="0">
                <a:solidFill>
                  <a:srgbClr val="000000"/>
                </a:solidFill>
              </a:rPr>
              <a:t>39) https://www.youtube.com/watch?v=BmfQMHXejuU</a:t>
            </a:r>
          </a:p>
          <a:p>
            <a:pPr marL="0" indent="0">
              <a:spcAft>
                <a:spcPts val="1000"/>
              </a:spcAft>
              <a:buNone/>
            </a:pPr>
            <a:r>
              <a:rPr lang="en-US" sz="1300" dirty="0">
                <a:solidFill>
                  <a:srgbClr val="000000"/>
                </a:solidFill>
              </a:rPr>
              <a:t>40) https://www.google.com/</a:t>
            </a:r>
            <a:r>
              <a:rPr lang="en-US" sz="1300" dirty="0" err="1">
                <a:solidFill>
                  <a:srgbClr val="000000"/>
                </a:solidFill>
              </a:rPr>
              <a:t>imgres?imgurl</a:t>
            </a:r>
            <a:r>
              <a:rPr lang="en-US" sz="1300" dirty="0">
                <a:solidFill>
                  <a:srgbClr val="000000"/>
                </a:solidFill>
              </a:rPr>
              <a:t>=https%3A%2F%2Fmarineengineering101.wordpress.com%2Fwp-content%2Fuploads%2F2023%2F04%2Fimg202304160220474306236060561681909.jpg%3Fw%3D768&amp;tbnid=rpMZ0hCqVcrzIM&amp;vet=10CBIQxiAoCGoXChMI2PjaurugjwMVAAAAAB0AAAAAEA4..i&amp;imgrefurl=https%3A%2F%2Fmarineengineering101.wordpress.com%2F2023%2F05%2F05%2Fhow-the-governor-functions-auxiliary-engine-edition%2F&amp;docid=EkoswDz4ad5qrM&amp;w=768&amp;h=1024&amp;itg=1&amp;q=ship%2C%20governor%2C%20woodward&amp;ved=0CBIQxiAoCGoXChMI2PjaurugjwMVAAAAAB0AAAAAEA4#imgrc=</a:t>
            </a:r>
            <a:r>
              <a:rPr lang="en-US" sz="1300" dirty="0" err="1">
                <a:solidFill>
                  <a:srgbClr val="000000"/>
                </a:solidFill>
              </a:rPr>
              <a:t>ibOkHjWlCoMTiM&amp;imgdii</a:t>
            </a:r>
            <a:r>
              <a:rPr lang="en-US" sz="1300" dirty="0">
                <a:solidFill>
                  <a:srgbClr val="000000"/>
                </a:solidFill>
              </a:rPr>
              <a:t>=35BcLiPsrvIPoM</a:t>
            </a:r>
          </a:p>
          <a:p>
            <a:pPr marL="0" indent="0">
              <a:spcAft>
                <a:spcPts val="1000"/>
              </a:spcAft>
              <a:buNone/>
            </a:pPr>
            <a:r>
              <a:rPr lang="en-US" sz="1300" dirty="0">
                <a:solidFill>
                  <a:srgbClr val="000000"/>
                </a:solidFill>
              </a:rPr>
              <a:t>41) https://www.woodward.com/products/industrial/hydraulic-mechanical-governors/</a:t>
            </a:r>
          </a:p>
          <a:p>
            <a:pPr marL="0" indent="0">
              <a:spcAft>
                <a:spcPts val="1000"/>
              </a:spcAft>
              <a:buNone/>
            </a:pPr>
            <a:r>
              <a:rPr lang="en-US" sz="1300" dirty="0">
                <a:solidFill>
                  <a:srgbClr val="000000"/>
                </a:solidFill>
              </a:rPr>
              <a:t>42) https://www.youtube.com/watch?v=BnI3NfHrAVw</a:t>
            </a:r>
          </a:p>
          <a:p>
            <a:pPr marL="0" indent="0">
              <a:spcAft>
                <a:spcPts val="1000"/>
              </a:spcAft>
              <a:buNone/>
            </a:pPr>
            <a:r>
              <a:rPr lang="en-US" sz="1300" dirty="0">
                <a:solidFill>
                  <a:srgbClr val="000000"/>
                </a:solidFill>
              </a:rPr>
              <a:t>43) </a:t>
            </a:r>
            <a:r>
              <a:rPr lang="en-US" sz="1300" dirty="0">
                <a:solidFill>
                  <a:srgbClr val="000000"/>
                </a:solidFill>
                <a:hlinkClick r:id="rId2"/>
              </a:rPr>
              <a:t>https://www.marinesite.info/2013/09/fuel-injector.html#google_vignette</a:t>
            </a:r>
            <a:endParaRPr lang="en-US" sz="1300" dirty="0">
              <a:solidFill>
                <a:srgbClr val="000000"/>
              </a:solidFill>
            </a:endParaRPr>
          </a:p>
          <a:p>
            <a:pPr marL="0" indent="0">
              <a:spcAft>
                <a:spcPts val="1000"/>
              </a:spcAft>
              <a:buNone/>
            </a:pPr>
            <a:r>
              <a:rPr lang="en-US" sz="1300" dirty="0">
                <a:solidFill>
                  <a:srgbClr val="000000"/>
                </a:solidFill>
              </a:rPr>
              <a:t>44) </a:t>
            </a:r>
            <a:r>
              <a:rPr lang="en-US" sz="1300" dirty="0">
                <a:solidFill>
                  <a:srgbClr val="000000"/>
                </a:solidFill>
                <a:hlinkClick r:id="rId3"/>
              </a:rPr>
              <a:t>https://www.youtube.com/watch?v=BnI3NfHrAVw</a:t>
            </a:r>
            <a:endParaRPr lang="en-US" sz="1300" dirty="0">
              <a:solidFill>
                <a:srgbClr val="000000"/>
              </a:solidFill>
            </a:endParaRPr>
          </a:p>
          <a:p>
            <a:pPr marL="0" indent="0">
              <a:spcAft>
                <a:spcPts val="1000"/>
              </a:spcAft>
              <a:buNone/>
            </a:pPr>
            <a:r>
              <a:rPr lang="en-US" sz="1300" dirty="0">
                <a:solidFill>
                  <a:srgbClr val="000000"/>
                </a:solidFill>
              </a:rPr>
              <a:t>45) </a:t>
            </a:r>
            <a:r>
              <a:rPr lang="en-US" sz="1300" dirty="0">
                <a:solidFill>
                  <a:srgbClr val="000000"/>
                </a:solidFill>
                <a:hlinkClick r:id="rId4"/>
              </a:rPr>
              <a:t>https://www.youtube.com/watch?v=r34lcLQDjEM</a:t>
            </a:r>
            <a:endParaRPr lang="en-US" sz="1300" dirty="0">
              <a:solidFill>
                <a:srgbClr val="000000"/>
              </a:solidFill>
            </a:endParaRPr>
          </a:p>
          <a:p>
            <a:pPr marL="0" indent="0">
              <a:spcAft>
                <a:spcPts val="1000"/>
              </a:spcAft>
              <a:buNone/>
            </a:pPr>
            <a:r>
              <a:rPr lang="en-US" sz="1300" dirty="0">
                <a:solidFill>
                  <a:srgbClr val="000000"/>
                </a:solidFill>
              </a:rPr>
              <a:t>46) https://marinengcalc.blogspot.com/2018/05/calculation-of-fo-settling-tank.html</a:t>
            </a:r>
          </a:p>
        </p:txBody>
      </p:sp>
    </p:spTree>
    <p:extLst>
      <p:ext uri="{BB962C8B-B14F-4D97-AF65-F5344CB8AC3E}">
        <p14:creationId xmlns:p14="http://schemas.microsoft.com/office/powerpoint/2010/main" val="1312390700"/>
      </p:ext>
    </p:extLst>
  </p:cSld>
  <p:clrMapOvr>
    <a:masterClrMapping/>
  </p:clrMapOvr>
  <p:transition>
    <p:wipe dir="r"/>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AA54E2-CAB1-37C2-805D-7ACEFA07E5A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AF537FB-98C7-BFD2-D41C-CD36AD0B128A}"/>
              </a:ext>
            </a:extLst>
          </p:cNvPr>
          <p:cNvSpPr>
            <a:spLocks noGrp="1"/>
          </p:cNvSpPr>
          <p:nvPr>
            <p:ph type="title"/>
          </p:nvPr>
        </p:nvSpPr>
        <p:spPr>
          <a:xfrm>
            <a:off x="304799" y="304655"/>
            <a:ext cx="8392313" cy="535531"/>
          </a:xfrm>
        </p:spPr>
        <p:txBody>
          <a:bodyPr/>
          <a:lstStyle/>
          <a:p>
            <a:r>
              <a:rPr lang="en-US" dirty="0"/>
              <a:t>References</a:t>
            </a:r>
          </a:p>
        </p:txBody>
      </p:sp>
      <p:sp>
        <p:nvSpPr>
          <p:cNvPr id="3" name="Text Placeholder 2">
            <a:extLst>
              <a:ext uri="{FF2B5EF4-FFF2-40B4-BE49-F238E27FC236}">
                <a16:creationId xmlns:a16="http://schemas.microsoft.com/office/drawing/2014/main" id="{5FF29754-4FB3-C322-D5C8-9EDA2DC17339}"/>
              </a:ext>
            </a:extLst>
          </p:cNvPr>
          <p:cNvSpPr>
            <a:spLocks noGrp="1"/>
          </p:cNvSpPr>
          <p:nvPr>
            <p:ph type="body" sz="quarter" idx="10"/>
          </p:nvPr>
        </p:nvSpPr>
        <p:spPr/>
        <p:txBody>
          <a:bodyPr>
            <a:noAutofit/>
          </a:bodyPr>
          <a:lstStyle/>
          <a:p>
            <a:pPr marL="0" indent="0">
              <a:spcAft>
                <a:spcPts val="1000"/>
              </a:spcAft>
              <a:buNone/>
            </a:pPr>
            <a:r>
              <a:rPr lang="en-US" sz="1300" dirty="0">
                <a:solidFill>
                  <a:srgbClr val="000000"/>
                </a:solidFill>
              </a:rPr>
              <a:t>47) https://www.hiseastocks.com/products/JIS-F7398-25A-Oil-Tank-Self-Closing-Drain-Valve.html</a:t>
            </a:r>
          </a:p>
          <a:p>
            <a:pPr marL="0" indent="0">
              <a:spcAft>
                <a:spcPts val="1000"/>
              </a:spcAft>
              <a:buNone/>
            </a:pPr>
            <a:r>
              <a:rPr lang="en-US" sz="1300" dirty="0">
                <a:solidFill>
                  <a:srgbClr val="000000"/>
                </a:solidFill>
              </a:rPr>
              <a:t>48) </a:t>
            </a:r>
            <a:r>
              <a:rPr lang="en-US" sz="1300" dirty="0">
                <a:solidFill>
                  <a:srgbClr val="000000"/>
                </a:solidFill>
                <a:hlinkClick r:id="rId2"/>
              </a:rPr>
              <a:t>https://www.jinbomarine.com/marine-bronze-fuel-oil-tank-self-closing-drain-valve-jis-f7398u-5k.html</a:t>
            </a:r>
            <a:endParaRPr lang="en-US" sz="1300" dirty="0">
              <a:solidFill>
                <a:srgbClr val="000000"/>
              </a:solidFill>
            </a:endParaRPr>
          </a:p>
          <a:p>
            <a:pPr marL="0" indent="0">
              <a:spcAft>
                <a:spcPts val="1000"/>
              </a:spcAft>
              <a:buNone/>
            </a:pPr>
            <a:r>
              <a:rPr lang="en-US" sz="1300" dirty="0">
                <a:solidFill>
                  <a:srgbClr val="000000"/>
                </a:solidFill>
              </a:rPr>
              <a:t>49) </a:t>
            </a:r>
            <a:r>
              <a:rPr lang="en-US" sz="1300" dirty="0">
                <a:solidFill>
                  <a:srgbClr val="000000"/>
                </a:solidFill>
                <a:hlinkClick r:id="rId3"/>
              </a:rPr>
              <a:t>https://www.youtube.com/watch?v=oI-AYvdRCY4</a:t>
            </a:r>
            <a:endParaRPr lang="en-US" sz="1300" dirty="0">
              <a:solidFill>
                <a:srgbClr val="000000"/>
              </a:solidFill>
            </a:endParaRPr>
          </a:p>
          <a:p>
            <a:pPr marL="0" indent="0">
              <a:spcAft>
                <a:spcPts val="1000"/>
              </a:spcAft>
              <a:buNone/>
            </a:pPr>
            <a:r>
              <a:rPr lang="en-US" sz="1300" dirty="0">
                <a:solidFill>
                  <a:srgbClr val="000000"/>
                </a:solidFill>
              </a:rPr>
              <a:t>50) </a:t>
            </a:r>
            <a:r>
              <a:rPr lang="en-US" sz="1300" dirty="0">
                <a:solidFill>
                  <a:srgbClr val="000000"/>
                </a:solidFill>
                <a:hlinkClick r:id="rId4"/>
              </a:rPr>
              <a:t>https://www.meoexamnotes.in/2020/01/lambda-controller.html</a:t>
            </a:r>
            <a:endParaRPr lang="en-US" sz="1300" dirty="0">
              <a:solidFill>
                <a:srgbClr val="000000"/>
              </a:solidFill>
            </a:endParaRPr>
          </a:p>
          <a:p>
            <a:pPr marL="0" indent="0">
              <a:spcAft>
                <a:spcPts val="1000"/>
              </a:spcAft>
              <a:buNone/>
            </a:pPr>
            <a:r>
              <a:rPr lang="en-US" sz="1300" dirty="0">
                <a:solidFill>
                  <a:srgbClr val="000000"/>
                </a:solidFill>
              </a:rPr>
              <a:t>51) https://shipsparesindia.com/product/man-bw-23-30-injector/</a:t>
            </a:r>
          </a:p>
        </p:txBody>
      </p:sp>
    </p:spTree>
    <p:extLst>
      <p:ext uri="{BB962C8B-B14F-4D97-AF65-F5344CB8AC3E}">
        <p14:creationId xmlns:p14="http://schemas.microsoft.com/office/powerpoint/2010/main" val="3198152989"/>
      </p:ext>
    </p:extLst>
  </p:cSld>
  <p:clrMapOvr>
    <a:masterClrMapping/>
  </p:clrMapOvr>
  <p:transition>
    <p:wipe dir="r"/>
  </p:transition>
</p:sld>
</file>

<file path=ppt/theme/theme1.xml><?xml version="1.0" encoding="utf-8"?>
<a:theme xmlns:a="http://schemas.openxmlformats.org/drawingml/2006/main" name="1_Office Theme">
  <a:themeElements>
    <a:clrScheme name="Custom 48">
      <a:dk1>
        <a:sysClr val="windowText" lastClr="000000"/>
      </a:dk1>
      <a:lt1>
        <a:sysClr val="window" lastClr="FFFFFF"/>
      </a:lt1>
      <a:dk2>
        <a:srgbClr val="696253"/>
      </a:dk2>
      <a:lt2>
        <a:srgbClr val="B9AE98"/>
      </a:lt2>
      <a:accent1>
        <a:srgbClr val="8C1515"/>
      </a:accent1>
      <a:accent2>
        <a:srgbClr val="718899"/>
      </a:accent2>
      <a:accent3>
        <a:srgbClr val="ED9A4F"/>
      </a:accent3>
      <a:accent4>
        <a:srgbClr val="A4B924"/>
      </a:accent4>
      <a:accent5>
        <a:srgbClr val="D9C393"/>
      </a:accent5>
      <a:accent6>
        <a:srgbClr val="104B35"/>
      </a:accent6>
      <a:hlink>
        <a:srgbClr val="563249"/>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2"/>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9050" cap="flat" cmpd="sng" algn="ctr">
          <a:solidFill>
            <a:schemeClr val="bg2"/>
          </a:solidFill>
          <a:prstDash val="solid"/>
          <a:round/>
          <a:headEnd type="none" w="med" len="med"/>
          <a:tailEnd type="none" w="med" len="med"/>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spAutoFit/>
      </a:bodyPr>
      <a:lstStyle>
        <a:defPPr>
          <a:lnSpc>
            <a:spcPct val="90000"/>
          </a:lnSpc>
          <a:defRPr dirty="0" smtClean="0">
            <a:solidFill>
              <a:srgbClr val="696253"/>
            </a:solidFill>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4374</TotalTime>
  <Words>4700</Words>
  <Application>Microsoft Office PowerPoint</Application>
  <PresentationFormat>화면 슬라이드 쇼(16:9)</PresentationFormat>
  <Paragraphs>486</Paragraphs>
  <Slides>95</Slides>
  <Notes>85</Notes>
  <HiddenSlides>0</HiddenSlides>
  <MMClips>11</MMClips>
  <ScaleCrop>false</ScaleCrop>
  <HeadingPairs>
    <vt:vector size="6" baseType="variant">
      <vt:variant>
        <vt:lpstr>사용한 글꼴</vt:lpstr>
      </vt:variant>
      <vt:variant>
        <vt:i4>3</vt:i4>
      </vt:variant>
      <vt:variant>
        <vt:lpstr>테마</vt:lpstr>
      </vt:variant>
      <vt:variant>
        <vt:i4>1</vt:i4>
      </vt:variant>
      <vt:variant>
        <vt:lpstr>슬라이드 제목</vt:lpstr>
      </vt:variant>
      <vt:variant>
        <vt:i4>95</vt:i4>
      </vt:variant>
    </vt:vector>
  </HeadingPairs>
  <TitlesOfParts>
    <vt:vector size="99" baseType="lpstr">
      <vt:lpstr>Cambria Math</vt:lpstr>
      <vt:lpstr>Calibri</vt:lpstr>
      <vt:lpstr>Arial</vt:lpstr>
      <vt:lpstr>1_Office Theme</vt:lpstr>
      <vt:lpstr>PowerPoint 프레젠테이션</vt:lpstr>
      <vt:lpstr>Lesson content for each week</vt:lpstr>
      <vt:lpstr>4-stroke ICE (G/E) </vt:lpstr>
      <vt:lpstr>Marine fuels</vt:lpstr>
      <vt:lpstr>Marine fuels</vt:lpstr>
      <vt:lpstr>Marine fuels</vt:lpstr>
      <vt:lpstr>Marine fuels</vt:lpstr>
      <vt:lpstr>Scrubber</vt:lpstr>
      <vt:lpstr>Marine fuels</vt:lpstr>
      <vt:lpstr>Marine fuels</vt:lpstr>
      <vt:lpstr>Marine fuels</vt:lpstr>
      <vt:lpstr>Marine fuels</vt:lpstr>
      <vt:lpstr>Marine fuels</vt:lpstr>
      <vt:lpstr>Marine fuels</vt:lpstr>
      <vt:lpstr>Marine fuels</vt:lpstr>
      <vt:lpstr>PowerPoint 프레젠테이션</vt:lpstr>
      <vt:lpstr>PowerPoint 프레젠테이션</vt:lpstr>
      <vt:lpstr>PowerPoint 프레젠테이션</vt:lpstr>
      <vt:lpstr>Drain for F.O. tanks</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Fuel injection pump (MAN B&amp;W)</vt:lpstr>
      <vt:lpstr>Fuel injection pump (MAN B&amp;W)</vt:lpstr>
      <vt:lpstr>Fuel injection pump (MAN B&amp;W)</vt:lpstr>
      <vt:lpstr>Fuel injection pump (MAN B&amp;W)</vt:lpstr>
      <vt:lpstr>Fuel injection pump (MAN B&amp;W)</vt:lpstr>
      <vt:lpstr>Fuel injection pump (HiMSEN)</vt:lpstr>
      <vt:lpstr>Fuel injection pump (HiMSEN)</vt:lpstr>
      <vt:lpstr>Fuel injection pump (HiMSEN)</vt:lpstr>
      <vt:lpstr>Fuel injection pump (HiMSEN) </vt:lpstr>
      <vt:lpstr>Fuel injection pump (HiMSEN) </vt:lpstr>
      <vt:lpstr>Fuel injection pump (HiMSEN) </vt:lpstr>
      <vt:lpstr>Camshaft (HiMSEN) </vt:lpstr>
      <vt:lpstr>Fuel injection pump (HiMSEN) </vt:lpstr>
      <vt:lpstr>Fuel injection pump (MAN B&amp;W) </vt:lpstr>
      <vt:lpstr>Fuel injection pump (MAN B&amp;W) </vt:lpstr>
      <vt:lpstr>Fuel injection pump</vt:lpstr>
      <vt:lpstr>Fuel injection pump</vt:lpstr>
      <vt:lpstr>Fuel injection pump</vt:lpstr>
      <vt:lpstr>Fuel injection pump (HiMSEN)</vt:lpstr>
      <vt:lpstr>Fuel injection pump (HiMSEN) &amp; Govenor</vt:lpstr>
      <vt:lpstr>Govenor</vt:lpstr>
      <vt:lpstr>Fuel injection pump (HiMSEN) &amp; Govenor</vt:lpstr>
      <vt:lpstr>Fuel injection pump &amp; Govenor</vt:lpstr>
      <vt:lpstr>Fuel injection pump &amp; Govenor</vt:lpstr>
      <vt:lpstr>Fuel injection pump &amp; Govenor</vt:lpstr>
      <vt:lpstr>Fuel injection pump &amp; Govenor</vt:lpstr>
      <vt:lpstr>Fuel injection pump (HiMSEN) &amp; Govenor</vt:lpstr>
      <vt:lpstr>Fuel injection pump (HiMSEN) &amp; Govenor</vt:lpstr>
      <vt:lpstr>Lambda cylinder</vt:lpstr>
      <vt:lpstr>Overspeed device (just for reference)</vt:lpstr>
      <vt:lpstr>Overspeed device (just for reference)</vt:lpstr>
      <vt:lpstr>Lambda cylinder</vt:lpstr>
      <vt:lpstr>Lambda cylinder</vt:lpstr>
      <vt:lpstr>Lambda cylinder</vt:lpstr>
      <vt:lpstr>Lambda cylinder</vt:lpstr>
      <vt:lpstr>Lambda cylinder</vt:lpstr>
      <vt:lpstr>Lambda cylinder</vt:lpstr>
      <vt:lpstr>Lambda cylinder</vt:lpstr>
      <vt:lpstr>Lambda cylinder</vt:lpstr>
      <vt:lpstr>Fuel rack limiter (≈ Lambda cylinder)</vt:lpstr>
      <vt:lpstr>Fuel rack limiter (≈ Lambda cylinder)</vt:lpstr>
      <vt:lpstr>Fuel rack limiter (≈ Lambda cylinder)</vt:lpstr>
      <vt:lpstr>Fuel rack limiter (≈ Lambda cylinder)</vt:lpstr>
      <vt:lpstr>Govenor</vt:lpstr>
      <vt:lpstr>Fuel oil high pressure pipe</vt:lpstr>
      <vt:lpstr>Fuel oil high pressure pipe</vt:lpstr>
      <vt:lpstr>Fuel oil high pressure pipe (HiMSEN)</vt:lpstr>
      <vt:lpstr>Fuel oil high pressure pipe (HiMSEN)</vt:lpstr>
      <vt:lpstr>Fuel oil high pressure pipe (HiMSEN)</vt:lpstr>
      <vt:lpstr>Fuel oil high pressure pipe (HiMSEN)</vt:lpstr>
      <vt:lpstr>Fuel injection valve</vt:lpstr>
      <vt:lpstr>Fuel injection valve</vt:lpstr>
      <vt:lpstr>Fuel injection valve (MAN B&amp;W)</vt:lpstr>
      <vt:lpstr>Fuel injection valve (HiMSEN)</vt:lpstr>
      <vt:lpstr>Fuel injection valve (HiMSEN)</vt:lpstr>
      <vt:lpstr>Fuel injection valve (HiMSEN)</vt:lpstr>
      <vt:lpstr>Fuel injection valve (HiMSEN)</vt:lpstr>
      <vt:lpstr>Fuel injection valve</vt:lpstr>
      <vt:lpstr>Fuel injection valve</vt:lpstr>
      <vt:lpstr>Fuel injection valve</vt:lpstr>
      <vt:lpstr>References</vt:lpstr>
      <vt:lpstr>References</vt:lpstr>
      <vt:lpstr>References</vt:lpstr>
      <vt:lpstr>References</vt:lpstr>
      <vt:lpstr>References</vt:lpstr>
      <vt:lpstr>References</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SoM Dean  Office</dc:creator>
  <cp:lastModifiedBy>MINHO PARK</cp:lastModifiedBy>
  <cp:revision>9</cp:revision>
  <dcterms:created xsi:type="dcterms:W3CDTF">2015-04-29T17:53:16Z</dcterms:created>
  <dcterms:modified xsi:type="dcterms:W3CDTF">2025-09-20T03:17:18Z</dcterms:modified>
</cp:coreProperties>
</file>